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4"/>
  </p:sldMasterIdLst>
  <p:notesMasterIdLst>
    <p:notesMasterId r:id="rId22"/>
  </p:notesMasterIdLst>
  <p:handoutMasterIdLst>
    <p:handoutMasterId r:id="rId23"/>
  </p:handoutMasterIdLst>
  <p:sldIdLst>
    <p:sldId id="432" r:id="rId5"/>
    <p:sldId id="493" r:id="rId6"/>
    <p:sldId id="500" r:id="rId7"/>
    <p:sldId id="486" r:id="rId8"/>
    <p:sldId id="495" r:id="rId9"/>
    <p:sldId id="494" r:id="rId10"/>
    <p:sldId id="497" r:id="rId11"/>
    <p:sldId id="496" r:id="rId12"/>
    <p:sldId id="501" r:id="rId13"/>
    <p:sldId id="489" r:id="rId14"/>
    <p:sldId id="490" r:id="rId15"/>
    <p:sldId id="491" r:id="rId16"/>
    <p:sldId id="492" r:id="rId17"/>
    <p:sldId id="488" r:id="rId18"/>
    <p:sldId id="498" r:id="rId19"/>
    <p:sldId id="499" r:id="rId20"/>
    <p:sldId id="482" r:id="rId21"/>
  </p:sldIdLst>
  <p:sldSz cx="18288000" cy="10287000"/>
  <p:notesSz cx="7077075" cy="9363075"/>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816422" algn="l" rtl="0" eaLnBrk="0" fontAlgn="base" hangingPunct="0">
      <a:spcBef>
        <a:spcPct val="0"/>
      </a:spcBef>
      <a:spcAft>
        <a:spcPct val="0"/>
      </a:spcAft>
      <a:defRPr kern="1200">
        <a:solidFill>
          <a:schemeClr val="tx1"/>
        </a:solidFill>
        <a:latin typeface="Garamond" pitchFamily="18" charset="0"/>
        <a:ea typeface="+mn-ea"/>
        <a:cs typeface="+mn-cs"/>
      </a:defRPr>
    </a:lvl2pPr>
    <a:lvl3pPr marL="1632844" algn="l" rtl="0" eaLnBrk="0" fontAlgn="base" hangingPunct="0">
      <a:spcBef>
        <a:spcPct val="0"/>
      </a:spcBef>
      <a:spcAft>
        <a:spcPct val="0"/>
      </a:spcAft>
      <a:defRPr kern="1200">
        <a:solidFill>
          <a:schemeClr val="tx1"/>
        </a:solidFill>
        <a:latin typeface="Garamond" pitchFamily="18" charset="0"/>
        <a:ea typeface="+mn-ea"/>
        <a:cs typeface="+mn-cs"/>
      </a:defRPr>
    </a:lvl3pPr>
    <a:lvl4pPr marL="2449266" algn="l" rtl="0" eaLnBrk="0" fontAlgn="base" hangingPunct="0">
      <a:spcBef>
        <a:spcPct val="0"/>
      </a:spcBef>
      <a:spcAft>
        <a:spcPct val="0"/>
      </a:spcAft>
      <a:defRPr kern="1200">
        <a:solidFill>
          <a:schemeClr val="tx1"/>
        </a:solidFill>
        <a:latin typeface="Garamond" pitchFamily="18" charset="0"/>
        <a:ea typeface="+mn-ea"/>
        <a:cs typeface="+mn-cs"/>
      </a:defRPr>
    </a:lvl4pPr>
    <a:lvl5pPr marL="3265688" algn="l" rtl="0" eaLnBrk="0" fontAlgn="base" hangingPunct="0">
      <a:spcBef>
        <a:spcPct val="0"/>
      </a:spcBef>
      <a:spcAft>
        <a:spcPct val="0"/>
      </a:spcAft>
      <a:defRPr kern="1200">
        <a:solidFill>
          <a:schemeClr val="tx1"/>
        </a:solidFill>
        <a:latin typeface="Garamond" pitchFamily="18" charset="0"/>
        <a:ea typeface="+mn-ea"/>
        <a:cs typeface="+mn-cs"/>
      </a:defRPr>
    </a:lvl5pPr>
    <a:lvl6pPr marL="4082110" algn="l" defTabSz="1632844" rtl="0" eaLnBrk="1" latinLnBrk="0" hangingPunct="1">
      <a:defRPr kern="1200">
        <a:solidFill>
          <a:schemeClr val="tx1"/>
        </a:solidFill>
        <a:latin typeface="Garamond" pitchFamily="18" charset="0"/>
        <a:ea typeface="+mn-ea"/>
        <a:cs typeface="+mn-cs"/>
      </a:defRPr>
    </a:lvl6pPr>
    <a:lvl7pPr marL="4898532" algn="l" defTabSz="1632844" rtl="0" eaLnBrk="1" latinLnBrk="0" hangingPunct="1">
      <a:defRPr kern="1200">
        <a:solidFill>
          <a:schemeClr val="tx1"/>
        </a:solidFill>
        <a:latin typeface="Garamond" pitchFamily="18" charset="0"/>
        <a:ea typeface="+mn-ea"/>
        <a:cs typeface="+mn-cs"/>
      </a:defRPr>
    </a:lvl7pPr>
    <a:lvl8pPr marL="5714954" algn="l" defTabSz="1632844" rtl="0" eaLnBrk="1" latinLnBrk="0" hangingPunct="1">
      <a:defRPr kern="1200">
        <a:solidFill>
          <a:schemeClr val="tx1"/>
        </a:solidFill>
        <a:latin typeface="Garamond" pitchFamily="18" charset="0"/>
        <a:ea typeface="+mn-ea"/>
        <a:cs typeface="+mn-cs"/>
      </a:defRPr>
    </a:lvl8pPr>
    <a:lvl9pPr marL="6531376" algn="l" defTabSz="1632844"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s, Christina" initials="BC" lastIdx="7" clrIdx="0">
    <p:extLst>
      <p:ext uri="{19B8F6BF-5375-455C-9EA6-DF929625EA0E}">
        <p15:presenceInfo xmlns:p15="http://schemas.microsoft.com/office/powerpoint/2012/main" userId="S::Christina.Burns@edelman.com::2398eb0c-81fc-4f8d-82c6-989b3b21c3b2" providerId="AD"/>
      </p:ext>
    </p:extLst>
  </p:cmAuthor>
  <p:cmAuthor id="2" name="Christi Black-Davis" initials="CBD" lastIdx="5" clrIdx="1">
    <p:extLst>
      <p:ext uri="{19B8F6BF-5375-455C-9EA6-DF929625EA0E}">
        <p15:presenceInfo xmlns:p15="http://schemas.microsoft.com/office/powerpoint/2012/main" userId="Christi Black-Dav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00"/>
    <a:srgbClr val="00395E"/>
    <a:srgbClr val="3D7296"/>
    <a:srgbClr val="6A9EC2"/>
    <a:srgbClr val="F700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E85D4-3646-4F4F-9920-E592851C5975}" v="186" dt="2021-07-20T22:05:07.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55" autoAdjust="0"/>
    <p:restoredTop sz="84422" autoAdjust="0"/>
  </p:normalViewPr>
  <p:slideViewPr>
    <p:cSldViewPr snapToGrid="0" snapToObjects="1">
      <p:cViewPr varScale="1">
        <p:scale>
          <a:sx n="64" d="100"/>
          <a:sy n="64" d="100"/>
        </p:scale>
        <p:origin x="258" y="66"/>
      </p:cViewPr>
      <p:guideLst>
        <p:guide orient="horz" pos="3240"/>
        <p:guide pos="5760"/>
      </p:guideLst>
    </p:cSldViewPr>
  </p:slideViewPr>
  <p:notesTextViewPr>
    <p:cViewPr>
      <p:scale>
        <a:sx n="100" d="100"/>
        <a:sy n="100" d="100"/>
      </p:scale>
      <p:origin x="0" y="0"/>
    </p:cViewPr>
  </p:notesTextViewPr>
  <p:sorterViewPr>
    <p:cViewPr>
      <p:scale>
        <a:sx n="70" d="100"/>
        <a:sy n="70" d="100"/>
      </p:scale>
      <p:origin x="0" y="-6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erzwa, Michael@DWR" userId="9ff25f2a-8358-4ff9-9abb-b91bfc66d2c6" providerId="ADAL" clId="{B80F4F36-7C57-4FDF-8546-30B73CFD07E2}"/>
    <pc:docChg chg="modSld">
      <pc:chgData name="Mierzwa, Michael@DWR" userId="9ff25f2a-8358-4ff9-9abb-b91bfc66d2c6" providerId="ADAL" clId="{B80F4F36-7C57-4FDF-8546-30B73CFD07E2}" dt="2020-05-22T18:33:41.498" v="3" actId="20577"/>
      <pc:docMkLst>
        <pc:docMk/>
      </pc:docMkLst>
      <pc:sldChg chg="modSp">
        <pc:chgData name="Mierzwa, Michael@DWR" userId="9ff25f2a-8358-4ff9-9abb-b91bfc66d2c6" providerId="ADAL" clId="{B80F4F36-7C57-4FDF-8546-30B73CFD07E2}" dt="2020-05-22T18:33:41.498" v="3" actId="20577"/>
        <pc:sldMkLst>
          <pc:docMk/>
          <pc:sldMk cId="2593370547" sldId="446"/>
        </pc:sldMkLst>
        <pc:spChg chg="mod">
          <ac:chgData name="Mierzwa, Michael@DWR" userId="9ff25f2a-8358-4ff9-9abb-b91bfc66d2c6" providerId="ADAL" clId="{B80F4F36-7C57-4FDF-8546-30B73CFD07E2}" dt="2020-05-22T18:33:37.395" v="1" actId="20577"/>
          <ac:spMkLst>
            <pc:docMk/>
            <pc:sldMk cId="2593370547" sldId="446"/>
            <ac:spMk id="8" creationId="{00000000-0000-0000-0000-000000000000}"/>
          </ac:spMkLst>
        </pc:spChg>
        <pc:spChg chg="mod">
          <ac:chgData name="Mierzwa, Michael@DWR" userId="9ff25f2a-8358-4ff9-9abb-b91bfc66d2c6" providerId="ADAL" clId="{B80F4F36-7C57-4FDF-8546-30B73CFD07E2}" dt="2020-05-22T18:33:41.498" v="3" actId="20577"/>
          <ac:spMkLst>
            <pc:docMk/>
            <pc:sldMk cId="2593370547" sldId="446"/>
            <ac:spMk id="9" creationId="{00000000-0000-0000-0000-000000000000}"/>
          </ac:spMkLst>
        </pc:spChg>
      </pc:sldChg>
    </pc:docChg>
  </pc:docChgLst>
  <pc:docChgLst>
    <pc:chgData name="Mierzwa, Michael@DWR" userId="9ff25f2a-8358-4ff9-9abb-b91bfc66d2c6" providerId="ADAL" clId="{916E85D4-3646-4F4F-9920-E592851C5975}"/>
    <pc:docChg chg="undo custSel addSld delSld modSld">
      <pc:chgData name="Mierzwa, Michael@DWR" userId="9ff25f2a-8358-4ff9-9abb-b91bfc66d2c6" providerId="ADAL" clId="{916E85D4-3646-4F4F-9920-E592851C5975}" dt="2021-07-20T22:05:07.695" v="4989"/>
      <pc:docMkLst>
        <pc:docMk/>
      </pc:docMkLst>
      <pc:sldChg chg="modSp add mod">
        <pc:chgData name="Mierzwa, Michael@DWR" userId="9ff25f2a-8358-4ff9-9abb-b91bfc66d2c6" providerId="ADAL" clId="{916E85D4-3646-4F4F-9920-E592851C5975}" dt="2021-07-20T20:48:19.145" v="1143" actId="20577"/>
        <pc:sldMkLst>
          <pc:docMk/>
          <pc:sldMk cId="2337023484" sldId="406"/>
        </pc:sldMkLst>
        <pc:spChg chg="mod">
          <ac:chgData name="Mierzwa, Michael@DWR" userId="9ff25f2a-8358-4ff9-9abb-b91bfc66d2c6" providerId="ADAL" clId="{916E85D4-3646-4F4F-9920-E592851C5975}" dt="2021-07-20T20:48:19.145" v="1143" actId="20577"/>
          <ac:spMkLst>
            <pc:docMk/>
            <pc:sldMk cId="2337023484" sldId="406"/>
            <ac:spMk id="2" creationId="{B88C9914-5475-4DF1-B345-E38A583C3B17}"/>
          </ac:spMkLst>
        </pc:spChg>
      </pc:sldChg>
      <pc:sldChg chg="add">
        <pc:chgData name="Mierzwa, Michael@DWR" userId="9ff25f2a-8358-4ff9-9abb-b91bfc66d2c6" providerId="ADAL" clId="{916E85D4-3646-4F4F-9920-E592851C5975}" dt="2021-07-20T19:27:23.945" v="505"/>
        <pc:sldMkLst>
          <pc:docMk/>
          <pc:sldMk cId="1932233311" sldId="410"/>
        </pc:sldMkLst>
      </pc:sldChg>
      <pc:sldChg chg="add">
        <pc:chgData name="Mierzwa, Michael@DWR" userId="9ff25f2a-8358-4ff9-9abb-b91bfc66d2c6" providerId="ADAL" clId="{916E85D4-3646-4F4F-9920-E592851C5975}" dt="2021-07-20T19:27:23.945" v="505"/>
        <pc:sldMkLst>
          <pc:docMk/>
          <pc:sldMk cId="4020383633" sldId="411"/>
        </pc:sldMkLst>
      </pc:sldChg>
      <pc:sldChg chg="add">
        <pc:chgData name="Mierzwa, Michael@DWR" userId="9ff25f2a-8358-4ff9-9abb-b91bfc66d2c6" providerId="ADAL" clId="{916E85D4-3646-4F4F-9920-E592851C5975}" dt="2021-07-20T19:27:23.945" v="505"/>
        <pc:sldMkLst>
          <pc:docMk/>
          <pc:sldMk cId="2285049831" sldId="412"/>
        </pc:sldMkLst>
      </pc:sldChg>
      <pc:sldChg chg="add">
        <pc:chgData name="Mierzwa, Michael@DWR" userId="9ff25f2a-8358-4ff9-9abb-b91bfc66d2c6" providerId="ADAL" clId="{916E85D4-3646-4F4F-9920-E592851C5975}" dt="2021-07-20T20:34:00.868" v="913"/>
        <pc:sldMkLst>
          <pc:docMk/>
          <pc:sldMk cId="2921631479" sldId="421"/>
        </pc:sldMkLst>
      </pc:sldChg>
      <pc:sldChg chg="addSp delSp modSp mod">
        <pc:chgData name="Mierzwa, Michael@DWR" userId="9ff25f2a-8358-4ff9-9abb-b91bfc66d2c6" providerId="ADAL" clId="{916E85D4-3646-4F4F-9920-E592851C5975}" dt="2021-07-20T20:01:24.495" v="639" actId="1076"/>
        <pc:sldMkLst>
          <pc:docMk/>
          <pc:sldMk cId="1883809858" sldId="432"/>
        </pc:sldMkLst>
        <pc:spChg chg="mod">
          <ac:chgData name="Mierzwa, Michael@DWR" userId="9ff25f2a-8358-4ff9-9abb-b91bfc66d2c6" providerId="ADAL" clId="{916E85D4-3646-4F4F-9920-E592851C5975}" dt="2021-07-20T19:16:04.126" v="368" actId="1035"/>
          <ac:spMkLst>
            <pc:docMk/>
            <pc:sldMk cId="1883809858" sldId="432"/>
            <ac:spMk id="2" creationId="{00000000-0000-0000-0000-000000000000}"/>
          </ac:spMkLst>
        </pc:spChg>
        <pc:spChg chg="add mod">
          <ac:chgData name="Mierzwa, Michael@DWR" userId="9ff25f2a-8358-4ff9-9abb-b91bfc66d2c6" providerId="ADAL" clId="{916E85D4-3646-4F4F-9920-E592851C5975}" dt="2021-07-20T20:01:24.495" v="639" actId="1076"/>
          <ac:spMkLst>
            <pc:docMk/>
            <pc:sldMk cId="1883809858" sldId="432"/>
            <ac:spMk id="3" creationId="{9AA5ED9E-7D69-4DE0-97A7-0DBA016D538E}"/>
          </ac:spMkLst>
        </pc:spChg>
        <pc:picChg chg="del">
          <ac:chgData name="Mierzwa, Michael@DWR" userId="9ff25f2a-8358-4ff9-9abb-b91bfc66d2c6" providerId="ADAL" clId="{916E85D4-3646-4F4F-9920-E592851C5975}" dt="2021-07-20T19:11:48.263" v="176" actId="478"/>
          <ac:picMkLst>
            <pc:docMk/>
            <pc:sldMk cId="1883809858" sldId="432"/>
            <ac:picMk id="4" creationId="{00000000-0000-0000-0000-000000000000}"/>
          </ac:picMkLst>
        </pc:picChg>
        <pc:picChg chg="add mod">
          <ac:chgData name="Mierzwa, Michael@DWR" userId="9ff25f2a-8358-4ff9-9abb-b91bfc66d2c6" providerId="ADAL" clId="{916E85D4-3646-4F4F-9920-E592851C5975}" dt="2021-07-20T19:15:39.605" v="325" actId="1076"/>
          <ac:picMkLst>
            <pc:docMk/>
            <pc:sldMk cId="1883809858" sldId="432"/>
            <ac:picMk id="1026" creationId="{DBC1A894-0F3E-478A-95EB-94FF806DEE2B}"/>
          </ac:picMkLst>
        </pc:picChg>
      </pc:sldChg>
      <pc:sldChg chg="del">
        <pc:chgData name="Mierzwa, Michael@DWR" userId="9ff25f2a-8358-4ff9-9abb-b91bfc66d2c6" providerId="ADAL" clId="{916E85D4-3646-4F4F-9920-E592851C5975}" dt="2021-07-20T18:59:44.493" v="1" actId="47"/>
        <pc:sldMkLst>
          <pc:docMk/>
          <pc:sldMk cId="3977932528" sldId="433"/>
        </pc:sldMkLst>
      </pc:sldChg>
      <pc:sldChg chg="del">
        <pc:chgData name="Mierzwa, Michael@DWR" userId="9ff25f2a-8358-4ff9-9abb-b91bfc66d2c6" providerId="ADAL" clId="{916E85D4-3646-4F4F-9920-E592851C5975}" dt="2021-07-20T18:59:36.041" v="0" actId="47"/>
        <pc:sldMkLst>
          <pc:docMk/>
          <pc:sldMk cId="3487207443" sldId="434"/>
        </pc:sldMkLst>
      </pc:sldChg>
      <pc:sldChg chg="del">
        <pc:chgData name="Mierzwa, Michael@DWR" userId="9ff25f2a-8358-4ff9-9abb-b91bfc66d2c6" providerId="ADAL" clId="{916E85D4-3646-4F4F-9920-E592851C5975}" dt="2021-07-20T18:59:36.041" v="0" actId="47"/>
        <pc:sldMkLst>
          <pc:docMk/>
          <pc:sldMk cId="3515990817" sldId="435"/>
        </pc:sldMkLst>
      </pc:sldChg>
      <pc:sldChg chg="add">
        <pc:chgData name="Mierzwa, Michael@DWR" userId="9ff25f2a-8358-4ff9-9abb-b91bfc66d2c6" providerId="ADAL" clId="{916E85D4-3646-4F4F-9920-E592851C5975}" dt="2021-07-20T20:36:15.889" v="915"/>
        <pc:sldMkLst>
          <pc:docMk/>
          <pc:sldMk cId="1028953427" sldId="437"/>
        </pc:sldMkLst>
      </pc:sldChg>
      <pc:sldChg chg="del">
        <pc:chgData name="Mierzwa, Michael@DWR" userId="9ff25f2a-8358-4ff9-9abb-b91bfc66d2c6" providerId="ADAL" clId="{916E85D4-3646-4F4F-9920-E592851C5975}" dt="2021-07-20T19:02:21.064" v="14" actId="47"/>
        <pc:sldMkLst>
          <pc:docMk/>
          <pc:sldMk cId="1348300072" sldId="437"/>
        </pc:sldMkLst>
      </pc:sldChg>
      <pc:sldChg chg="del">
        <pc:chgData name="Mierzwa, Michael@DWR" userId="9ff25f2a-8358-4ff9-9abb-b91bfc66d2c6" providerId="ADAL" clId="{916E85D4-3646-4F4F-9920-E592851C5975}" dt="2021-07-20T19:02:22.334" v="15" actId="47"/>
        <pc:sldMkLst>
          <pc:docMk/>
          <pc:sldMk cId="683715800" sldId="438"/>
        </pc:sldMkLst>
      </pc:sldChg>
      <pc:sldChg chg="add">
        <pc:chgData name="Mierzwa, Michael@DWR" userId="9ff25f2a-8358-4ff9-9abb-b91bfc66d2c6" providerId="ADAL" clId="{916E85D4-3646-4F4F-9920-E592851C5975}" dt="2021-07-20T19:30:16.737" v="507"/>
        <pc:sldMkLst>
          <pc:docMk/>
          <pc:sldMk cId="2692075541" sldId="438"/>
        </pc:sldMkLst>
      </pc:sldChg>
      <pc:sldChg chg="del">
        <pc:chgData name="Mierzwa, Michael@DWR" userId="9ff25f2a-8358-4ff9-9abb-b91bfc66d2c6" providerId="ADAL" clId="{916E85D4-3646-4F4F-9920-E592851C5975}" dt="2021-07-20T19:03:11.866" v="16" actId="47"/>
        <pc:sldMkLst>
          <pc:docMk/>
          <pc:sldMk cId="1267908329" sldId="439"/>
        </pc:sldMkLst>
      </pc:sldChg>
      <pc:sldChg chg="del">
        <pc:chgData name="Mierzwa, Michael@DWR" userId="9ff25f2a-8358-4ff9-9abb-b91bfc66d2c6" providerId="ADAL" clId="{916E85D4-3646-4F4F-9920-E592851C5975}" dt="2021-07-20T19:03:13.007" v="17" actId="47"/>
        <pc:sldMkLst>
          <pc:docMk/>
          <pc:sldMk cId="2712202161" sldId="440"/>
        </pc:sldMkLst>
      </pc:sldChg>
      <pc:sldChg chg="add">
        <pc:chgData name="Mierzwa, Michael@DWR" userId="9ff25f2a-8358-4ff9-9abb-b91bfc66d2c6" providerId="ADAL" clId="{916E85D4-3646-4F4F-9920-E592851C5975}" dt="2021-07-20T20:36:15.889" v="915"/>
        <pc:sldMkLst>
          <pc:docMk/>
          <pc:sldMk cId="3573101806" sldId="440"/>
        </pc:sldMkLst>
      </pc:sldChg>
      <pc:sldChg chg="del">
        <pc:chgData name="Mierzwa, Michael@DWR" userId="9ff25f2a-8358-4ff9-9abb-b91bfc66d2c6" providerId="ADAL" clId="{916E85D4-3646-4F4F-9920-E592851C5975}" dt="2021-07-20T19:01:17.425" v="12" actId="47"/>
        <pc:sldMkLst>
          <pc:docMk/>
          <pc:sldMk cId="99342242" sldId="441"/>
        </pc:sldMkLst>
      </pc:sldChg>
      <pc:sldChg chg="add">
        <pc:chgData name="Mierzwa, Michael@DWR" userId="9ff25f2a-8358-4ff9-9abb-b91bfc66d2c6" providerId="ADAL" clId="{916E85D4-3646-4F4F-9920-E592851C5975}" dt="2021-07-20T19:30:16.737" v="507"/>
        <pc:sldMkLst>
          <pc:docMk/>
          <pc:sldMk cId="3034266846" sldId="441"/>
        </pc:sldMkLst>
      </pc:sldChg>
      <pc:sldChg chg="add">
        <pc:chgData name="Mierzwa, Michael@DWR" userId="9ff25f2a-8358-4ff9-9abb-b91bfc66d2c6" providerId="ADAL" clId="{916E85D4-3646-4F4F-9920-E592851C5975}" dt="2021-07-20T19:30:16.737" v="507"/>
        <pc:sldMkLst>
          <pc:docMk/>
          <pc:sldMk cId="179213747" sldId="442"/>
        </pc:sldMkLst>
      </pc:sldChg>
      <pc:sldChg chg="del">
        <pc:chgData name="Mierzwa, Michael@DWR" userId="9ff25f2a-8358-4ff9-9abb-b91bfc66d2c6" providerId="ADAL" clId="{916E85D4-3646-4F4F-9920-E592851C5975}" dt="2021-07-20T19:00:08.539" v="3" actId="47"/>
        <pc:sldMkLst>
          <pc:docMk/>
          <pc:sldMk cId="1696337180" sldId="442"/>
        </pc:sldMkLst>
      </pc:sldChg>
      <pc:sldChg chg="add">
        <pc:chgData name="Mierzwa, Michael@DWR" userId="9ff25f2a-8358-4ff9-9abb-b91bfc66d2c6" providerId="ADAL" clId="{916E85D4-3646-4F4F-9920-E592851C5975}" dt="2021-07-20T19:49:07.539" v="508"/>
        <pc:sldMkLst>
          <pc:docMk/>
          <pc:sldMk cId="2173287281" sldId="443"/>
        </pc:sldMkLst>
      </pc:sldChg>
      <pc:sldChg chg="del">
        <pc:chgData name="Mierzwa, Michael@DWR" userId="9ff25f2a-8358-4ff9-9abb-b91bfc66d2c6" providerId="ADAL" clId="{916E85D4-3646-4F4F-9920-E592851C5975}" dt="2021-07-20T19:00:08.539" v="3" actId="47"/>
        <pc:sldMkLst>
          <pc:docMk/>
          <pc:sldMk cId="2324799795" sldId="443"/>
        </pc:sldMkLst>
      </pc:sldChg>
      <pc:sldChg chg="del">
        <pc:chgData name="Mierzwa, Michael@DWR" userId="9ff25f2a-8358-4ff9-9abb-b91bfc66d2c6" providerId="ADAL" clId="{916E85D4-3646-4F4F-9920-E592851C5975}" dt="2021-07-20T18:59:59.411" v="2" actId="47"/>
        <pc:sldMkLst>
          <pc:docMk/>
          <pc:sldMk cId="1015404896" sldId="444"/>
        </pc:sldMkLst>
      </pc:sldChg>
      <pc:sldChg chg="del">
        <pc:chgData name="Mierzwa, Michael@DWR" userId="9ff25f2a-8358-4ff9-9abb-b91bfc66d2c6" providerId="ADAL" clId="{916E85D4-3646-4F4F-9920-E592851C5975}" dt="2021-07-20T19:00:08.539" v="3" actId="47"/>
        <pc:sldMkLst>
          <pc:docMk/>
          <pc:sldMk cId="1630533651" sldId="445"/>
        </pc:sldMkLst>
      </pc:sldChg>
      <pc:sldChg chg="del">
        <pc:chgData name="Mierzwa, Michael@DWR" userId="9ff25f2a-8358-4ff9-9abb-b91bfc66d2c6" providerId="ADAL" clId="{916E85D4-3646-4F4F-9920-E592851C5975}" dt="2021-07-20T18:59:59.411" v="2" actId="47"/>
        <pc:sldMkLst>
          <pc:docMk/>
          <pc:sldMk cId="2593370547" sldId="446"/>
        </pc:sldMkLst>
      </pc:sldChg>
      <pc:sldChg chg="del">
        <pc:chgData name="Mierzwa, Michael@DWR" userId="9ff25f2a-8358-4ff9-9abb-b91bfc66d2c6" providerId="ADAL" clId="{916E85D4-3646-4F4F-9920-E592851C5975}" dt="2021-07-20T19:00:08.539" v="3" actId="47"/>
        <pc:sldMkLst>
          <pc:docMk/>
          <pc:sldMk cId="3955486704" sldId="447"/>
        </pc:sldMkLst>
      </pc:sldChg>
      <pc:sldChg chg="del">
        <pc:chgData name="Mierzwa, Michael@DWR" userId="9ff25f2a-8358-4ff9-9abb-b91bfc66d2c6" providerId="ADAL" clId="{916E85D4-3646-4F4F-9920-E592851C5975}" dt="2021-07-20T19:01:10.368" v="10" actId="47"/>
        <pc:sldMkLst>
          <pc:docMk/>
          <pc:sldMk cId="2615212347" sldId="448"/>
        </pc:sldMkLst>
      </pc:sldChg>
      <pc:sldChg chg="del">
        <pc:chgData name="Mierzwa, Michael@DWR" userId="9ff25f2a-8358-4ff9-9abb-b91bfc66d2c6" providerId="ADAL" clId="{916E85D4-3646-4F4F-9920-E592851C5975}" dt="2021-07-20T19:01:10.368" v="10" actId="47"/>
        <pc:sldMkLst>
          <pc:docMk/>
          <pc:sldMk cId="764523565" sldId="449"/>
        </pc:sldMkLst>
      </pc:sldChg>
      <pc:sldChg chg="add">
        <pc:chgData name="Mierzwa, Michael@DWR" userId="9ff25f2a-8358-4ff9-9abb-b91bfc66d2c6" providerId="ADAL" clId="{916E85D4-3646-4F4F-9920-E592851C5975}" dt="2021-07-20T20:36:15.889" v="915"/>
        <pc:sldMkLst>
          <pc:docMk/>
          <pc:sldMk cId="3824477601" sldId="449"/>
        </pc:sldMkLst>
      </pc:sldChg>
      <pc:sldChg chg="add">
        <pc:chgData name="Mierzwa, Michael@DWR" userId="9ff25f2a-8358-4ff9-9abb-b91bfc66d2c6" providerId="ADAL" clId="{916E85D4-3646-4F4F-9920-E592851C5975}" dt="2021-07-20T21:29:30.129" v="2891"/>
        <pc:sldMkLst>
          <pc:docMk/>
          <pc:sldMk cId="647578127" sldId="450"/>
        </pc:sldMkLst>
      </pc:sldChg>
      <pc:sldChg chg="del">
        <pc:chgData name="Mierzwa, Michael@DWR" userId="9ff25f2a-8358-4ff9-9abb-b91bfc66d2c6" providerId="ADAL" clId="{916E85D4-3646-4F4F-9920-E592851C5975}" dt="2021-07-20T19:00:20.331" v="4" actId="47"/>
        <pc:sldMkLst>
          <pc:docMk/>
          <pc:sldMk cId="3749098435" sldId="450"/>
        </pc:sldMkLst>
      </pc:sldChg>
      <pc:sldChg chg="del">
        <pc:chgData name="Mierzwa, Michael@DWR" userId="9ff25f2a-8358-4ff9-9abb-b91bfc66d2c6" providerId="ADAL" clId="{916E85D4-3646-4F4F-9920-E592851C5975}" dt="2021-07-20T19:00:23.888" v="5" actId="47"/>
        <pc:sldMkLst>
          <pc:docMk/>
          <pc:sldMk cId="2772034846" sldId="451"/>
        </pc:sldMkLst>
      </pc:sldChg>
      <pc:sldChg chg="add">
        <pc:chgData name="Mierzwa, Michael@DWR" userId="9ff25f2a-8358-4ff9-9abb-b91bfc66d2c6" providerId="ADAL" clId="{916E85D4-3646-4F4F-9920-E592851C5975}" dt="2021-07-20T21:29:30.129" v="2891"/>
        <pc:sldMkLst>
          <pc:docMk/>
          <pc:sldMk cId="198978089" sldId="452"/>
        </pc:sldMkLst>
      </pc:sldChg>
      <pc:sldChg chg="del">
        <pc:chgData name="Mierzwa, Michael@DWR" userId="9ff25f2a-8358-4ff9-9abb-b91bfc66d2c6" providerId="ADAL" clId="{916E85D4-3646-4F4F-9920-E592851C5975}" dt="2021-07-20T19:00:26.531" v="6" actId="47"/>
        <pc:sldMkLst>
          <pc:docMk/>
          <pc:sldMk cId="3924256009" sldId="452"/>
        </pc:sldMkLst>
      </pc:sldChg>
      <pc:sldChg chg="del">
        <pc:chgData name="Mierzwa, Michael@DWR" userId="9ff25f2a-8358-4ff9-9abb-b91bfc66d2c6" providerId="ADAL" clId="{916E85D4-3646-4F4F-9920-E592851C5975}" dt="2021-07-20T19:00:29.457" v="7" actId="47"/>
        <pc:sldMkLst>
          <pc:docMk/>
          <pc:sldMk cId="478807631" sldId="453"/>
        </pc:sldMkLst>
      </pc:sldChg>
      <pc:sldChg chg="del">
        <pc:chgData name="Mierzwa, Michael@DWR" userId="9ff25f2a-8358-4ff9-9abb-b91bfc66d2c6" providerId="ADAL" clId="{916E85D4-3646-4F4F-9920-E592851C5975}" dt="2021-07-20T19:11:45.138" v="175" actId="47"/>
        <pc:sldMkLst>
          <pc:docMk/>
          <pc:sldMk cId="285929766" sldId="454"/>
        </pc:sldMkLst>
      </pc:sldChg>
      <pc:sldChg chg="del">
        <pc:chgData name="Mierzwa, Michael@DWR" userId="9ff25f2a-8358-4ff9-9abb-b91bfc66d2c6" providerId="ADAL" clId="{916E85D4-3646-4F4F-9920-E592851C5975}" dt="2021-07-20T19:28:47.196" v="506" actId="47"/>
        <pc:sldMkLst>
          <pc:docMk/>
          <pc:sldMk cId="4081765008" sldId="457"/>
        </pc:sldMkLst>
      </pc:sldChg>
      <pc:sldChg chg="del">
        <pc:chgData name="Mierzwa, Michael@DWR" userId="9ff25f2a-8358-4ff9-9abb-b91bfc66d2c6" providerId="ADAL" clId="{916E85D4-3646-4F4F-9920-E592851C5975}" dt="2021-07-20T19:01:03.855" v="9" actId="47"/>
        <pc:sldMkLst>
          <pc:docMk/>
          <pc:sldMk cId="549885948" sldId="458"/>
        </pc:sldMkLst>
      </pc:sldChg>
      <pc:sldChg chg="addSp delSp modSp new mod modAnim">
        <pc:chgData name="Mierzwa, Michael@DWR" userId="9ff25f2a-8358-4ff9-9abb-b91bfc66d2c6" providerId="ADAL" clId="{916E85D4-3646-4F4F-9920-E592851C5975}" dt="2021-07-20T19:23:27.589" v="504"/>
        <pc:sldMkLst>
          <pc:docMk/>
          <pc:sldMk cId="1924249832" sldId="458"/>
        </pc:sldMkLst>
        <pc:spChg chg="mod">
          <ac:chgData name="Mierzwa, Michael@DWR" userId="9ff25f2a-8358-4ff9-9abb-b91bfc66d2c6" providerId="ADAL" clId="{916E85D4-3646-4F4F-9920-E592851C5975}" dt="2021-07-20T19:17:09.410" v="419" actId="20577"/>
          <ac:spMkLst>
            <pc:docMk/>
            <pc:sldMk cId="1924249832" sldId="458"/>
            <ac:spMk id="2" creationId="{908DAB03-A9E1-47D4-AA58-D1BD5C76F757}"/>
          </ac:spMkLst>
        </pc:spChg>
        <pc:spChg chg="del">
          <ac:chgData name="Mierzwa, Michael@DWR" userId="9ff25f2a-8358-4ff9-9abb-b91bfc66d2c6" providerId="ADAL" clId="{916E85D4-3646-4F4F-9920-E592851C5975}" dt="2021-07-20T19:16:35.454" v="391"/>
          <ac:spMkLst>
            <pc:docMk/>
            <pc:sldMk cId="1924249832" sldId="458"/>
            <ac:spMk id="3" creationId="{A88610A8-A7BE-40BE-8500-AAC1A33CD9C2}"/>
          </ac:spMkLst>
        </pc:spChg>
        <pc:spChg chg="add mod">
          <ac:chgData name="Mierzwa, Michael@DWR" userId="9ff25f2a-8358-4ff9-9abb-b91bfc66d2c6" providerId="ADAL" clId="{916E85D4-3646-4F4F-9920-E592851C5975}" dt="2021-07-20T19:18:04.142" v="428" actId="1076"/>
          <ac:spMkLst>
            <pc:docMk/>
            <pc:sldMk cId="1924249832" sldId="458"/>
            <ac:spMk id="5" creationId="{8FB4F0F7-1E3C-466D-BC4A-592A5D4DDD32}"/>
          </ac:spMkLst>
        </pc:spChg>
        <pc:spChg chg="add mod">
          <ac:chgData name="Mierzwa, Michael@DWR" userId="9ff25f2a-8358-4ff9-9abb-b91bfc66d2c6" providerId="ADAL" clId="{916E85D4-3646-4F4F-9920-E592851C5975}" dt="2021-07-20T19:18:14.365" v="431" actId="20577"/>
          <ac:spMkLst>
            <pc:docMk/>
            <pc:sldMk cId="1924249832" sldId="458"/>
            <ac:spMk id="6" creationId="{F5A1BBA6-CCA6-49FC-B2FB-FB43A75CBBDC}"/>
          </ac:spMkLst>
        </pc:spChg>
        <pc:spChg chg="add mod">
          <ac:chgData name="Mierzwa, Michael@DWR" userId="9ff25f2a-8358-4ff9-9abb-b91bfc66d2c6" providerId="ADAL" clId="{916E85D4-3646-4F4F-9920-E592851C5975}" dt="2021-07-20T19:18:43.512" v="438" actId="20577"/>
          <ac:spMkLst>
            <pc:docMk/>
            <pc:sldMk cId="1924249832" sldId="458"/>
            <ac:spMk id="7" creationId="{6D576C70-08C9-446E-86C2-B690E55A54AF}"/>
          </ac:spMkLst>
        </pc:spChg>
        <pc:spChg chg="add mod">
          <ac:chgData name="Mierzwa, Michael@DWR" userId="9ff25f2a-8358-4ff9-9abb-b91bfc66d2c6" providerId="ADAL" clId="{916E85D4-3646-4F4F-9920-E592851C5975}" dt="2021-07-20T19:19:25.789" v="444" actId="20577"/>
          <ac:spMkLst>
            <pc:docMk/>
            <pc:sldMk cId="1924249832" sldId="458"/>
            <ac:spMk id="8" creationId="{F01F854C-439F-446A-B382-A1D3D20FDD09}"/>
          </ac:spMkLst>
        </pc:spChg>
        <pc:spChg chg="add mod">
          <ac:chgData name="Mierzwa, Michael@DWR" userId="9ff25f2a-8358-4ff9-9abb-b91bfc66d2c6" providerId="ADAL" clId="{916E85D4-3646-4F4F-9920-E592851C5975}" dt="2021-07-20T19:19:53.328" v="447" actId="20577"/>
          <ac:spMkLst>
            <pc:docMk/>
            <pc:sldMk cId="1924249832" sldId="458"/>
            <ac:spMk id="9" creationId="{1A122F5F-8A2A-40CB-9961-DB4AEB3DFD82}"/>
          </ac:spMkLst>
        </pc:spChg>
        <pc:spChg chg="add mod">
          <ac:chgData name="Mierzwa, Michael@DWR" userId="9ff25f2a-8358-4ff9-9abb-b91bfc66d2c6" providerId="ADAL" clId="{916E85D4-3646-4F4F-9920-E592851C5975}" dt="2021-07-20T19:20:19.130" v="451" actId="20577"/>
          <ac:spMkLst>
            <pc:docMk/>
            <pc:sldMk cId="1924249832" sldId="458"/>
            <ac:spMk id="10" creationId="{DCBD15D8-DAA9-494F-910E-B4C4D9E1002A}"/>
          </ac:spMkLst>
        </pc:spChg>
        <pc:spChg chg="add mod">
          <ac:chgData name="Mierzwa, Michael@DWR" userId="9ff25f2a-8358-4ff9-9abb-b91bfc66d2c6" providerId="ADAL" clId="{916E85D4-3646-4F4F-9920-E592851C5975}" dt="2021-07-20T19:20:37.121" v="454" actId="20577"/>
          <ac:spMkLst>
            <pc:docMk/>
            <pc:sldMk cId="1924249832" sldId="458"/>
            <ac:spMk id="11" creationId="{F5AD6BEF-4ED2-4327-BC6B-B4B2CBE3E915}"/>
          </ac:spMkLst>
        </pc:spChg>
        <pc:spChg chg="add mod">
          <ac:chgData name="Mierzwa, Michael@DWR" userId="9ff25f2a-8358-4ff9-9abb-b91bfc66d2c6" providerId="ADAL" clId="{916E85D4-3646-4F4F-9920-E592851C5975}" dt="2021-07-20T19:21:58.628" v="480" actId="14100"/>
          <ac:spMkLst>
            <pc:docMk/>
            <pc:sldMk cId="1924249832" sldId="458"/>
            <ac:spMk id="12" creationId="{9E3F4437-54FC-4181-9CED-5B7397E8EC73}"/>
          </ac:spMkLst>
        </pc:spChg>
        <pc:spChg chg="add mod">
          <ac:chgData name="Mierzwa, Michael@DWR" userId="9ff25f2a-8358-4ff9-9abb-b91bfc66d2c6" providerId="ADAL" clId="{916E85D4-3646-4F4F-9920-E592851C5975}" dt="2021-07-20T19:23:10.074" v="503" actId="20577"/>
          <ac:spMkLst>
            <pc:docMk/>
            <pc:sldMk cId="1924249832" sldId="458"/>
            <ac:spMk id="13" creationId="{52806DEB-29F7-49D3-B4AF-AB390C55EFE2}"/>
          </ac:spMkLst>
        </pc:spChg>
        <pc:picChg chg="add mod">
          <ac:chgData name="Mierzwa, Michael@DWR" userId="9ff25f2a-8358-4ff9-9abb-b91bfc66d2c6" providerId="ADAL" clId="{916E85D4-3646-4F4F-9920-E592851C5975}" dt="2021-07-20T19:18:53.805" v="441" actId="1076"/>
          <ac:picMkLst>
            <pc:docMk/>
            <pc:sldMk cId="1924249832" sldId="458"/>
            <ac:picMk id="4" creationId="{41E8C476-F7A3-4E1D-A1A8-C81B19B7B888}"/>
          </ac:picMkLst>
        </pc:picChg>
      </pc:sldChg>
      <pc:sldChg chg="addSp modSp new mod modAnim">
        <pc:chgData name="Mierzwa, Michael@DWR" userId="9ff25f2a-8358-4ff9-9abb-b91bfc66d2c6" providerId="ADAL" clId="{916E85D4-3646-4F4F-9920-E592851C5975}" dt="2021-07-20T20:02:28.044" v="738" actId="14100"/>
        <pc:sldMkLst>
          <pc:docMk/>
          <pc:sldMk cId="1948003571" sldId="459"/>
        </pc:sldMkLst>
        <pc:spChg chg="mod">
          <ac:chgData name="Mierzwa, Michael@DWR" userId="9ff25f2a-8358-4ff9-9abb-b91bfc66d2c6" providerId="ADAL" clId="{916E85D4-3646-4F4F-9920-E592851C5975}" dt="2021-07-20T19:58:14.055" v="545" actId="20577"/>
          <ac:spMkLst>
            <pc:docMk/>
            <pc:sldMk cId="1948003571" sldId="459"/>
            <ac:spMk id="2" creationId="{555DEA61-DF9C-458F-AEB5-EDFBD25A27D0}"/>
          </ac:spMkLst>
        </pc:spChg>
        <pc:spChg chg="mod">
          <ac:chgData name="Mierzwa, Michael@DWR" userId="9ff25f2a-8358-4ff9-9abb-b91bfc66d2c6" providerId="ADAL" clId="{916E85D4-3646-4F4F-9920-E592851C5975}" dt="2021-07-20T19:59:30.276" v="634" actId="20577"/>
          <ac:spMkLst>
            <pc:docMk/>
            <pc:sldMk cId="1948003571" sldId="459"/>
            <ac:spMk id="3" creationId="{FEB6C9DF-4DDC-48CF-95D3-6C659D398C58}"/>
          </ac:spMkLst>
        </pc:spChg>
        <pc:spChg chg="add mod">
          <ac:chgData name="Mierzwa, Michael@DWR" userId="9ff25f2a-8358-4ff9-9abb-b91bfc66d2c6" providerId="ADAL" clId="{916E85D4-3646-4F4F-9920-E592851C5975}" dt="2021-07-20T20:02:28.044" v="738" actId="14100"/>
          <ac:spMkLst>
            <pc:docMk/>
            <pc:sldMk cId="1948003571" sldId="459"/>
            <ac:spMk id="5" creationId="{6606FBBA-74A0-4F7E-93D0-665999840FE0}"/>
          </ac:spMkLst>
        </pc:spChg>
        <pc:picChg chg="add mod">
          <ac:chgData name="Mierzwa, Michael@DWR" userId="9ff25f2a-8358-4ff9-9abb-b91bfc66d2c6" providerId="ADAL" clId="{916E85D4-3646-4F4F-9920-E592851C5975}" dt="2021-07-20T20:01:54.131" v="675" actId="1038"/>
          <ac:picMkLst>
            <pc:docMk/>
            <pc:sldMk cId="1948003571" sldId="459"/>
            <ac:picMk id="2050" creationId="{980E19CE-6BF9-476A-89BE-7F89909DFF87}"/>
          </ac:picMkLst>
        </pc:picChg>
      </pc:sldChg>
      <pc:sldChg chg="del">
        <pc:chgData name="Mierzwa, Michael@DWR" userId="9ff25f2a-8358-4ff9-9abb-b91bfc66d2c6" providerId="ADAL" clId="{916E85D4-3646-4F4F-9920-E592851C5975}" dt="2021-07-20T19:01:13.691" v="11" actId="47"/>
        <pc:sldMkLst>
          <pc:docMk/>
          <pc:sldMk cId="3341243127" sldId="459"/>
        </pc:sldMkLst>
      </pc:sldChg>
      <pc:sldChg chg="del">
        <pc:chgData name="Mierzwa, Michael@DWR" userId="9ff25f2a-8358-4ff9-9abb-b91bfc66d2c6" providerId="ADAL" clId="{916E85D4-3646-4F4F-9920-E592851C5975}" dt="2021-07-20T19:02:17.386" v="13" actId="47"/>
        <pc:sldMkLst>
          <pc:docMk/>
          <pc:sldMk cId="353293814" sldId="460"/>
        </pc:sldMkLst>
      </pc:sldChg>
      <pc:sldChg chg="addSp delSp modSp new mod modClrScheme modAnim chgLayout">
        <pc:chgData name="Mierzwa, Michael@DWR" userId="9ff25f2a-8358-4ff9-9abb-b91bfc66d2c6" providerId="ADAL" clId="{916E85D4-3646-4F4F-9920-E592851C5975}" dt="2021-07-20T20:41:39.673" v="1042" actId="20577"/>
        <pc:sldMkLst>
          <pc:docMk/>
          <pc:sldMk cId="3921641132" sldId="460"/>
        </pc:sldMkLst>
        <pc:spChg chg="mod ord">
          <ac:chgData name="Mierzwa, Michael@DWR" userId="9ff25f2a-8358-4ff9-9abb-b91bfc66d2c6" providerId="ADAL" clId="{916E85D4-3646-4F4F-9920-E592851C5975}" dt="2021-07-20T20:41:39.673" v="1042" actId="20577"/>
          <ac:spMkLst>
            <pc:docMk/>
            <pc:sldMk cId="3921641132" sldId="460"/>
            <ac:spMk id="2" creationId="{A550AE57-4EB9-4FF2-BDBB-87C92F893E77}"/>
          </ac:spMkLst>
        </pc:spChg>
        <pc:spChg chg="del mod ord">
          <ac:chgData name="Mierzwa, Michael@DWR" userId="9ff25f2a-8358-4ff9-9abb-b91bfc66d2c6" providerId="ADAL" clId="{916E85D4-3646-4F4F-9920-E592851C5975}" dt="2021-07-20T20:15:27.815" v="790" actId="700"/>
          <ac:spMkLst>
            <pc:docMk/>
            <pc:sldMk cId="3921641132" sldId="460"/>
            <ac:spMk id="3" creationId="{6DCE5210-9A86-4ACC-A75F-A153837694F8}"/>
          </ac:spMkLst>
        </pc:spChg>
        <pc:spChg chg="add mod ord">
          <ac:chgData name="Mierzwa, Michael@DWR" userId="9ff25f2a-8358-4ff9-9abb-b91bfc66d2c6" providerId="ADAL" clId="{916E85D4-3646-4F4F-9920-E592851C5975}" dt="2021-07-20T20:16:10.478" v="882" actId="20577"/>
          <ac:spMkLst>
            <pc:docMk/>
            <pc:sldMk cId="3921641132" sldId="460"/>
            <ac:spMk id="4" creationId="{BF9C3C30-325D-4DB5-9FB9-CD1CBA668952}"/>
          </ac:spMkLst>
        </pc:spChg>
        <pc:spChg chg="add mod ord">
          <ac:chgData name="Mierzwa, Michael@DWR" userId="9ff25f2a-8358-4ff9-9abb-b91bfc66d2c6" providerId="ADAL" clId="{916E85D4-3646-4F4F-9920-E592851C5975}" dt="2021-07-20T20:16:59.963" v="903" actId="20577"/>
          <ac:spMkLst>
            <pc:docMk/>
            <pc:sldMk cId="3921641132" sldId="460"/>
            <ac:spMk id="5" creationId="{FBEAD7F2-1E6D-44A4-9D79-50D02DC25183}"/>
          </ac:spMkLst>
        </pc:spChg>
        <pc:picChg chg="add mod">
          <ac:chgData name="Mierzwa, Michael@DWR" userId="9ff25f2a-8358-4ff9-9abb-b91bfc66d2c6" providerId="ADAL" clId="{916E85D4-3646-4F4F-9920-E592851C5975}" dt="2021-07-20T20:25:53.091" v="910" actId="1076"/>
          <ac:picMkLst>
            <pc:docMk/>
            <pc:sldMk cId="3921641132" sldId="460"/>
            <ac:picMk id="4098" creationId="{4D3E0D6B-F9D7-41F1-A9AC-E15CEA299970}"/>
          </ac:picMkLst>
        </pc:picChg>
      </pc:sldChg>
      <pc:sldChg chg="addSp modSp new mod modClrScheme chgLayout">
        <pc:chgData name="Mierzwa, Michael@DWR" userId="9ff25f2a-8358-4ff9-9abb-b91bfc66d2c6" providerId="ADAL" clId="{916E85D4-3646-4F4F-9920-E592851C5975}" dt="2021-07-20T20:53:16.728" v="1456" actId="1036"/>
        <pc:sldMkLst>
          <pc:docMk/>
          <pc:sldMk cId="2037466911" sldId="461"/>
        </pc:sldMkLst>
        <pc:spChg chg="mod ord">
          <ac:chgData name="Mierzwa, Michael@DWR" userId="9ff25f2a-8358-4ff9-9abb-b91bfc66d2c6" providerId="ADAL" clId="{916E85D4-3646-4F4F-9920-E592851C5975}" dt="2021-07-20T20:53:07.383" v="1429" actId="404"/>
          <ac:spMkLst>
            <pc:docMk/>
            <pc:sldMk cId="2037466911" sldId="461"/>
            <ac:spMk id="2" creationId="{A697D7E7-2E9F-4D72-8327-FCB7ECB8EBEF}"/>
          </ac:spMkLst>
        </pc:spChg>
        <pc:spChg chg="mod ord">
          <ac:chgData name="Mierzwa, Michael@DWR" userId="9ff25f2a-8358-4ff9-9abb-b91bfc66d2c6" providerId="ADAL" clId="{916E85D4-3646-4F4F-9920-E592851C5975}" dt="2021-07-20T20:53:16.728" v="1456" actId="1036"/>
          <ac:spMkLst>
            <pc:docMk/>
            <pc:sldMk cId="2037466911" sldId="461"/>
            <ac:spMk id="3" creationId="{8C222AEA-99DF-4FF6-B924-85C6FF3B6EF3}"/>
          </ac:spMkLst>
        </pc:spChg>
        <pc:spChg chg="add mod ord">
          <ac:chgData name="Mierzwa, Michael@DWR" userId="9ff25f2a-8358-4ff9-9abb-b91bfc66d2c6" providerId="ADAL" clId="{916E85D4-3646-4F4F-9920-E592851C5975}" dt="2021-07-20T20:53:16.728" v="1456" actId="1036"/>
          <ac:spMkLst>
            <pc:docMk/>
            <pc:sldMk cId="2037466911" sldId="461"/>
            <ac:spMk id="4" creationId="{91C8F217-31E3-455E-89E1-48A2F1E5AF54}"/>
          </ac:spMkLst>
        </pc:spChg>
      </pc:sldChg>
      <pc:sldChg chg="del">
        <pc:chgData name="Mierzwa, Michael@DWR" userId="9ff25f2a-8358-4ff9-9abb-b91bfc66d2c6" providerId="ADAL" clId="{916E85D4-3646-4F4F-9920-E592851C5975}" dt="2021-07-20T19:01:03.855" v="9" actId="47"/>
        <pc:sldMkLst>
          <pc:docMk/>
          <pc:sldMk cId="2380045486" sldId="461"/>
        </pc:sldMkLst>
      </pc:sldChg>
      <pc:sldChg chg="del">
        <pc:chgData name="Mierzwa, Michael@DWR" userId="9ff25f2a-8358-4ff9-9abb-b91bfc66d2c6" providerId="ADAL" clId="{916E85D4-3646-4F4F-9920-E592851C5975}" dt="2021-07-20T19:00:36.776" v="8" actId="47"/>
        <pc:sldMkLst>
          <pc:docMk/>
          <pc:sldMk cId="3331786946" sldId="462"/>
        </pc:sldMkLst>
      </pc:sldChg>
      <pc:sldChg chg="del">
        <pc:chgData name="Mierzwa, Michael@DWR" userId="9ff25f2a-8358-4ff9-9abb-b91bfc66d2c6" providerId="ADAL" clId="{916E85D4-3646-4F4F-9920-E592851C5975}" dt="2021-07-20T19:00:36.776" v="8" actId="47"/>
        <pc:sldMkLst>
          <pc:docMk/>
          <pc:sldMk cId="1481414752" sldId="463"/>
        </pc:sldMkLst>
      </pc:sldChg>
      <pc:sldChg chg="add">
        <pc:chgData name="Mierzwa, Michael@DWR" userId="9ff25f2a-8358-4ff9-9abb-b91bfc66d2c6" providerId="ADAL" clId="{916E85D4-3646-4F4F-9920-E592851C5975}" dt="2021-07-20T20:36:15.889" v="915"/>
        <pc:sldMkLst>
          <pc:docMk/>
          <pc:sldMk cId="3869416092" sldId="471"/>
        </pc:sldMkLst>
      </pc:sldChg>
      <pc:sldChg chg="add">
        <pc:chgData name="Mierzwa, Michael@DWR" userId="9ff25f2a-8358-4ff9-9abb-b91bfc66d2c6" providerId="ADAL" clId="{916E85D4-3646-4F4F-9920-E592851C5975}" dt="2021-07-20T20:38:07.286" v="916"/>
        <pc:sldMkLst>
          <pc:docMk/>
          <pc:sldMk cId="3804931640" sldId="472"/>
        </pc:sldMkLst>
      </pc:sldChg>
      <pc:sldChg chg="addSp modSp new mod modAnim">
        <pc:chgData name="Mierzwa, Michael@DWR" userId="9ff25f2a-8358-4ff9-9abb-b91bfc66d2c6" providerId="ADAL" clId="{916E85D4-3646-4F4F-9920-E592851C5975}" dt="2021-07-20T21:44:15.078" v="3457" actId="962"/>
        <pc:sldMkLst>
          <pc:docMk/>
          <pc:sldMk cId="1450043750" sldId="473"/>
        </pc:sldMkLst>
        <pc:spChg chg="mod">
          <ac:chgData name="Mierzwa, Michael@DWR" userId="9ff25f2a-8358-4ff9-9abb-b91bfc66d2c6" providerId="ADAL" clId="{916E85D4-3646-4F4F-9920-E592851C5975}" dt="2021-07-20T20:38:22.841" v="953" actId="20577"/>
          <ac:spMkLst>
            <pc:docMk/>
            <pc:sldMk cId="1450043750" sldId="473"/>
            <ac:spMk id="2" creationId="{BFEEB396-7148-4C3B-B257-35039E7A74DE}"/>
          </ac:spMkLst>
        </pc:spChg>
        <pc:spChg chg="mod">
          <ac:chgData name="Mierzwa, Michael@DWR" userId="9ff25f2a-8358-4ff9-9abb-b91bfc66d2c6" providerId="ADAL" clId="{916E85D4-3646-4F4F-9920-E592851C5975}" dt="2021-07-20T21:30:16.924" v="2931" actId="20577"/>
          <ac:spMkLst>
            <pc:docMk/>
            <pc:sldMk cId="1450043750" sldId="473"/>
            <ac:spMk id="3" creationId="{E0240CA0-5FBC-4E0B-A41B-EB80DFF9A08B}"/>
          </ac:spMkLst>
        </pc:spChg>
        <pc:picChg chg="add mod">
          <ac:chgData name="Mierzwa, Michael@DWR" userId="9ff25f2a-8358-4ff9-9abb-b91bfc66d2c6" providerId="ADAL" clId="{916E85D4-3646-4F4F-9920-E592851C5975}" dt="2021-07-20T21:44:15.078" v="3457" actId="962"/>
          <ac:picMkLst>
            <pc:docMk/>
            <pc:sldMk cId="1450043750" sldId="473"/>
            <ac:picMk id="4" creationId="{684826CF-3213-4E3E-ADB1-7F9034DF6DB3}"/>
          </ac:picMkLst>
        </pc:picChg>
        <pc:picChg chg="add mod">
          <ac:chgData name="Mierzwa, Michael@DWR" userId="9ff25f2a-8358-4ff9-9abb-b91bfc66d2c6" providerId="ADAL" clId="{916E85D4-3646-4F4F-9920-E592851C5975}" dt="2021-07-20T21:43:41.927" v="3365" actId="962"/>
          <ac:picMkLst>
            <pc:docMk/>
            <pc:sldMk cId="1450043750" sldId="473"/>
            <ac:picMk id="5" creationId="{BC6C9D22-086F-46D5-81D0-15CDD6BC2D21}"/>
          </ac:picMkLst>
        </pc:picChg>
      </pc:sldChg>
      <pc:sldChg chg="addSp modSp new mod">
        <pc:chgData name="Mierzwa, Michael@DWR" userId="9ff25f2a-8358-4ff9-9abb-b91bfc66d2c6" providerId="ADAL" clId="{916E85D4-3646-4F4F-9920-E592851C5975}" dt="2021-07-20T20:45:32.358" v="1130" actId="404"/>
        <pc:sldMkLst>
          <pc:docMk/>
          <pc:sldMk cId="1660018782" sldId="474"/>
        </pc:sldMkLst>
        <pc:spChg chg="mod">
          <ac:chgData name="Mierzwa, Michael@DWR" userId="9ff25f2a-8358-4ff9-9abb-b91bfc66d2c6" providerId="ADAL" clId="{916E85D4-3646-4F4F-9920-E592851C5975}" dt="2021-07-20T20:45:32.358" v="1130" actId="404"/>
          <ac:spMkLst>
            <pc:docMk/>
            <pc:sldMk cId="1660018782" sldId="474"/>
            <ac:spMk id="2" creationId="{A2AE7A3F-7FEC-428A-B9A1-0114ADAB28D2}"/>
          </ac:spMkLst>
        </pc:spChg>
        <pc:spChg chg="mod">
          <ac:chgData name="Mierzwa, Michael@DWR" userId="9ff25f2a-8358-4ff9-9abb-b91bfc66d2c6" providerId="ADAL" clId="{916E85D4-3646-4F4F-9920-E592851C5975}" dt="2021-07-20T20:44:32.055" v="1059" actId="404"/>
          <ac:spMkLst>
            <pc:docMk/>
            <pc:sldMk cId="1660018782" sldId="474"/>
            <ac:spMk id="3" creationId="{F3DB9142-BDD6-4885-991A-9AEEAE430D3A}"/>
          </ac:spMkLst>
        </pc:spChg>
        <pc:picChg chg="add mod">
          <ac:chgData name="Mierzwa, Michael@DWR" userId="9ff25f2a-8358-4ff9-9abb-b91bfc66d2c6" providerId="ADAL" clId="{916E85D4-3646-4F4F-9920-E592851C5975}" dt="2021-07-20T20:43:26.626" v="1043"/>
          <ac:picMkLst>
            <pc:docMk/>
            <pc:sldMk cId="1660018782" sldId="474"/>
            <ac:picMk id="4" creationId="{202F47C5-82FB-4E77-A141-8129D48D3BF8}"/>
          </ac:picMkLst>
        </pc:picChg>
      </pc:sldChg>
      <pc:sldChg chg="modSp new del mod">
        <pc:chgData name="Mierzwa, Michael@DWR" userId="9ff25f2a-8358-4ff9-9abb-b91bfc66d2c6" providerId="ADAL" clId="{916E85D4-3646-4F4F-9920-E592851C5975}" dt="2021-07-20T20:54:23.645" v="1459" actId="47"/>
        <pc:sldMkLst>
          <pc:docMk/>
          <pc:sldMk cId="466962952" sldId="475"/>
        </pc:sldMkLst>
        <pc:spChg chg="mod">
          <ac:chgData name="Mierzwa, Michael@DWR" userId="9ff25f2a-8358-4ff9-9abb-b91bfc66d2c6" providerId="ADAL" clId="{916E85D4-3646-4F4F-9920-E592851C5975}" dt="2021-07-20T20:39:21.100" v="1037" actId="20577"/>
          <ac:spMkLst>
            <pc:docMk/>
            <pc:sldMk cId="466962952" sldId="475"/>
            <ac:spMk id="2" creationId="{A195BF2F-794E-4AD0-8D68-E4ED275B71EC}"/>
          </ac:spMkLst>
        </pc:spChg>
      </pc:sldChg>
      <pc:sldChg chg="addSp delSp modSp add mod">
        <pc:chgData name="Mierzwa, Michael@DWR" userId="9ff25f2a-8358-4ff9-9abb-b91bfc66d2c6" providerId="ADAL" clId="{916E85D4-3646-4F4F-9920-E592851C5975}" dt="2021-07-20T21:23:34.833" v="2876" actId="20577"/>
        <pc:sldMkLst>
          <pc:docMk/>
          <pc:sldMk cId="3722171202" sldId="476"/>
        </pc:sldMkLst>
        <pc:spChg chg="mod">
          <ac:chgData name="Mierzwa, Michael@DWR" userId="9ff25f2a-8358-4ff9-9abb-b91bfc66d2c6" providerId="ADAL" clId="{916E85D4-3646-4F4F-9920-E592851C5975}" dt="2021-07-20T20:56:58.909" v="1842" actId="20577"/>
          <ac:spMkLst>
            <pc:docMk/>
            <pc:sldMk cId="3722171202" sldId="476"/>
            <ac:spMk id="2" creationId="{A697D7E7-2E9F-4D72-8327-FCB7ECB8EBEF}"/>
          </ac:spMkLst>
        </pc:spChg>
        <pc:spChg chg="mod">
          <ac:chgData name="Mierzwa, Michael@DWR" userId="9ff25f2a-8358-4ff9-9abb-b91bfc66d2c6" providerId="ADAL" clId="{916E85D4-3646-4F4F-9920-E592851C5975}" dt="2021-07-20T21:23:34.833" v="2876" actId="20577"/>
          <ac:spMkLst>
            <pc:docMk/>
            <pc:sldMk cId="3722171202" sldId="476"/>
            <ac:spMk id="3" creationId="{8C222AEA-99DF-4FF6-B924-85C6FF3B6EF3}"/>
          </ac:spMkLst>
        </pc:spChg>
        <pc:spChg chg="del">
          <ac:chgData name="Mierzwa, Michael@DWR" userId="9ff25f2a-8358-4ff9-9abb-b91bfc66d2c6" providerId="ADAL" clId="{916E85D4-3646-4F4F-9920-E592851C5975}" dt="2021-07-20T20:58:16.676" v="1848" actId="478"/>
          <ac:spMkLst>
            <pc:docMk/>
            <pc:sldMk cId="3722171202" sldId="476"/>
            <ac:spMk id="4" creationId="{91C8F217-31E3-455E-89E1-48A2F1E5AF54}"/>
          </ac:spMkLst>
        </pc:spChg>
        <pc:spChg chg="add del mod">
          <ac:chgData name="Mierzwa, Michael@DWR" userId="9ff25f2a-8358-4ff9-9abb-b91bfc66d2c6" providerId="ADAL" clId="{916E85D4-3646-4F4F-9920-E592851C5975}" dt="2021-07-20T20:58:19.296" v="1849" actId="478"/>
          <ac:spMkLst>
            <pc:docMk/>
            <pc:sldMk cId="3722171202" sldId="476"/>
            <ac:spMk id="6" creationId="{4467C24B-5A92-4820-818F-F2AFF74EF44D}"/>
          </ac:spMkLst>
        </pc:spChg>
        <pc:spChg chg="add mod">
          <ac:chgData name="Mierzwa, Michael@DWR" userId="9ff25f2a-8358-4ff9-9abb-b91bfc66d2c6" providerId="ADAL" clId="{916E85D4-3646-4F4F-9920-E592851C5975}" dt="2021-07-20T21:04:34.274" v="2021" actId="1076"/>
          <ac:spMkLst>
            <pc:docMk/>
            <pc:sldMk cId="3722171202" sldId="476"/>
            <ac:spMk id="8" creationId="{7A54AF76-9674-4F96-8EB1-8EC903225C91}"/>
          </ac:spMkLst>
        </pc:spChg>
        <pc:picChg chg="add mod">
          <ac:chgData name="Mierzwa, Michael@DWR" userId="9ff25f2a-8358-4ff9-9abb-b91bfc66d2c6" providerId="ADAL" clId="{916E85D4-3646-4F4F-9920-E592851C5975}" dt="2021-07-20T21:02:37.947" v="1939" actId="1076"/>
          <ac:picMkLst>
            <pc:docMk/>
            <pc:sldMk cId="3722171202" sldId="476"/>
            <ac:picMk id="5122" creationId="{2BA23A50-C78D-419A-B176-DE597F5FB287}"/>
          </ac:picMkLst>
        </pc:picChg>
        <pc:picChg chg="add mod">
          <ac:chgData name="Mierzwa, Michael@DWR" userId="9ff25f2a-8358-4ff9-9abb-b91bfc66d2c6" providerId="ADAL" clId="{916E85D4-3646-4F4F-9920-E592851C5975}" dt="2021-07-20T21:23:09.481" v="2872" actId="1076"/>
          <ac:picMkLst>
            <pc:docMk/>
            <pc:sldMk cId="3722171202" sldId="476"/>
            <ac:picMk id="5124" creationId="{C946DEE7-E0B7-4D71-96B2-34BFEC079ACE}"/>
          </ac:picMkLst>
        </pc:picChg>
        <pc:picChg chg="add mod">
          <ac:chgData name="Mierzwa, Michael@DWR" userId="9ff25f2a-8358-4ff9-9abb-b91bfc66d2c6" providerId="ADAL" clId="{916E85D4-3646-4F4F-9920-E592851C5975}" dt="2021-07-20T21:23:04.891" v="2871" actId="1076"/>
          <ac:picMkLst>
            <pc:docMk/>
            <pc:sldMk cId="3722171202" sldId="476"/>
            <ac:picMk id="5126" creationId="{4D90F76C-9E22-4D98-82AB-BFC8502F0D02}"/>
          </ac:picMkLst>
        </pc:picChg>
      </pc:sldChg>
      <pc:sldChg chg="addSp delSp modSp add mod">
        <pc:chgData name="Mierzwa, Michael@DWR" userId="9ff25f2a-8358-4ff9-9abb-b91bfc66d2c6" providerId="ADAL" clId="{916E85D4-3646-4F4F-9920-E592851C5975}" dt="2021-07-20T20:55:48.763" v="1720" actId="478"/>
        <pc:sldMkLst>
          <pc:docMk/>
          <pc:sldMk cId="459758580" sldId="477"/>
        </pc:sldMkLst>
        <pc:spChg chg="mod">
          <ac:chgData name="Mierzwa, Michael@DWR" userId="9ff25f2a-8358-4ff9-9abb-b91bfc66d2c6" providerId="ADAL" clId="{916E85D4-3646-4F4F-9920-E592851C5975}" dt="2021-07-20T20:55:36.874" v="1718" actId="20577"/>
          <ac:spMkLst>
            <pc:docMk/>
            <pc:sldMk cId="459758580" sldId="477"/>
            <ac:spMk id="3" creationId="{8C222AEA-99DF-4FF6-B924-85C6FF3B6EF3}"/>
          </ac:spMkLst>
        </pc:spChg>
        <pc:spChg chg="del">
          <ac:chgData name="Mierzwa, Michael@DWR" userId="9ff25f2a-8358-4ff9-9abb-b91bfc66d2c6" providerId="ADAL" clId="{916E85D4-3646-4F4F-9920-E592851C5975}" dt="2021-07-20T20:55:43.698" v="1719" actId="478"/>
          <ac:spMkLst>
            <pc:docMk/>
            <pc:sldMk cId="459758580" sldId="477"/>
            <ac:spMk id="4" creationId="{91C8F217-31E3-455E-89E1-48A2F1E5AF54}"/>
          </ac:spMkLst>
        </pc:spChg>
        <pc:spChg chg="add del mod">
          <ac:chgData name="Mierzwa, Michael@DWR" userId="9ff25f2a-8358-4ff9-9abb-b91bfc66d2c6" providerId="ADAL" clId="{916E85D4-3646-4F4F-9920-E592851C5975}" dt="2021-07-20T20:55:48.763" v="1720" actId="478"/>
          <ac:spMkLst>
            <pc:docMk/>
            <pc:sldMk cId="459758580" sldId="477"/>
            <ac:spMk id="6" creationId="{F464A90E-34E0-4025-A220-EFB930FD3B10}"/>
          </ac:spMkLst>
        </pc:spChg>
      </pc:sldChg>
      <pc:sldChg chg="modSp new mod">
        <pc:chgData name="Mierzwa, Michael@DWR" userId="9ff25f2a-8358-4ff9-9abb-b91bfc66d2c6" providerId="ADAL" clId="{916E85D4-3646-4F4F-9920-E592851C5975}" dt="2021-07-20T21:07:49.458" v="2340" actId="20577"/>
        <pc:sldMkLst>
          <pc:docMk/>
          <pc:sldMk cId="4132764453" sldId="478"/>
        </pc:sldMkLst>
        <pc:spChg chg="mod">
          <ac:chgData name="Mierzwa, Michael@DWR" userId="9ff25f2a-8358-4ff9-9abb-b91bfc66d2c6" providerId="ADAL" clId="{916E85D4-3646-4F4F-9920-E592851C5975}" dt="2021-07-20T21:05:51.307" v="2059" actId="20577"/>
          <ac:spMkLst>
            <pc:docMk/>
            <pc:sldMk cId="4132764453" sldId="478"/>
            <ac:spMk id="2" creationId="{602D463F-4887-4AFC-BE63-0A25C9571896}"/>
          </ac:spMkLst>
        </pc:spChg>
        <pc:spChg chg="mod">
          <ac:chgData name="Mierzwa, Michael@DWR" userId="9ff25f2a-8358-4ff9-9abb-b91bfc66d2c6" providerId="ADAL" clId="{916E85D4-3646-4F4F-9920-E592851C5975}" dt="2021-07-20T21:07:49.458" v="2340" actId="20577"/>
          <ac:spMkLst>
            <pc:docMk/>
            <pc:sldMk cId="4132764453" sldId="478"/>
            <ac:spMk id="3" creationId="{6A7007F2-0834-4EBD-BCF7-E4EFDBEB51CD}"/>
          </ac:spMkLst>
        </pc:spChg>
      </pc:sldChg>
      <pc:sldChg chg="modSp new mod">
        <pc:chgData name="Mierzwa, Michael@DWR" userId="9ff25f2a-8358-4ff9-9abb-b91bfc66d2c6" providerId="ADAL" clId="{916E85D4-3646-4F4F-9920-E592851C5975}" dt="2021-07-20T21:24:41.529" v="2890" actId="113"/>
        <pc:sldMkLst>
          <pc:docMk/>
          <pc:sldMk cId="755696668" sldId="479"/>
        </pc:sldMkLst>
        <pc:spChg chg="mod">
          <ac:chgData name="Mierzwa, Michael@DWR" userId="9ff25f2a-8358-4ff9-9abb-b91bfc66d2c6" providerId="ADAL" clId="{916E85D4-3646-4F4F-9920-E592851C5975}" dt="2021-07-20T21:08:08.368" v="2359" actId="20577"/>
          <ac:spMkLst>
            <pc:docMk/>
            <pc:sldMk cId="755696668" sldId="479"/>
            <ac:spMk id="2" creationId="{69BE174E-5F11-4720-9B2F-04C50236AC37}"/>
          </ac:spMkLst>
        </pc:spChg>
        <pc:spChg chg="mod">
          <ac:chgData name="Mierzwa, Michael@DWR" userId="9ff25f2a-8358-4ff9-9abb-b91bfc66d2c6" providerId="ADAL" clId="{916E85D4-3646-4F4F-9920-E592851C5975}" dt="2021-07-20T21:24:41.529" v="2890" actId="113"/>
          <ac:spMkLst>
            <pc:docMk/>
            <pc:sldMk cId="755696668" sldId="479"/>
            <ac:spMk id="3" creationId="{ABAE649A-06A7-4AED-A92E-6CF3808A35E0}"/>
          </ac:spMkLst>
        </pc:spChg>
      </pc:sldChg>
      <pc:sldChg chg="addSp modSp new mod modAnim">
        <pc:chgData name="Mierzwa, Michael@DWR" userId="9ff25f2a-8358-4ff9-9abb-b91bfc66d2c6" providerId="ADAL" clId="{916E85D4-3646-4F4F-9920-E592851C5975}" dt="2021-07-20T22:05:07.695" v="4989"/>
        <pc:sldMkLst>
          <pc:docMk/>
          <pc:sldMk cId="242277120" sldId="480"/>
        </pc:sldMkLst>
        <pc:spChg chg="mod">
          <ac:chgData name="Mierzwa, Michael@DWR" userId="9ff25f2a-8358-4ff9-9abb-b91bfc66d2c6" providerId="ADAL" clId="{916E85D4-3646-4F4F-9920-E592851C5975}" dt="2021-07-20T21:11:47.598" v="2854" actId="404"/>
          <ac:spMkLst>
            <pc:docMk/>
            <pc:sldMk cId="242277120" sldId="480"/>
            <ac:spMk id="2" creationId="{A9695DC2-BF26-46AF-A928-7C34BD3FFDD2}"/>
          </ac:spMkLst>
        </pc:spChg>
        <pc:spChg chg="mod">
          <ac:chgData name="Mierzwa, Michael@DWR" userId="9ff25f2a-8358-4ff9-9abb-b91bfc66d2c6" providerId="ADAL" clId="{916E85D4-3646-4F4F-9920-E592851C5975}" dt="2021-07-20T21:41:53.529" v="3342" actId="33524"/>
          <ac:spMkLst>
            <pc:docMk/>
            <pc:sldMk cId="242277120" sldId="480"/>
            <ac:spMk id="3" creationId="{680BB6C5-3A7E-4FBC-A933-4E242039ABD3}"/>
          </ac:spMkLst>
        </pc:spChg>
        <pc:picChg chg="add mod">
          <ac:chgData name="Mierzwa, Michael@DWR" userId="9ff25f2a-8358-4ff9-9abb-b91bfc66d2c6" providerId="ADAL" clId="{916E85D4-3646-4F4F-9920-E592851C5975}" dt="2021-07-20T21:34:43.043" v="2935" actId="14100"/>
          <ac:picMkLst>
            <pc:docMk/>
            <pc:sldMk cId="242277120" sldId="480"/>
            <ac:picMk id="4" creationId="{B6A3F4E5-BD7F-4B45-A25B-E758F8359E46}"/>
          </ac:picMkLst>
        </pc:picChg>
      </pc:sldChg>
      <pc:sldChg chg="addSp delSp modSp add mod modAnim">
        <pc:chgData name="Mierzwa, Michael@DWR" userId="9ff25f2a-8358-4ff9-9abb-b91bfc66d2c6" providerId="ADAL" clId="{916E85D4-3646-4F4F-9920-E592851C5975}" dt="2021-07-20T22:04:45.370" v="4987"/>
        <pc:sldMkLst>
          <pc:docMk/>
          <pc:sldMk cId="284150543" sldId="481"/>
        </pc:sldMkLst>
        <pc:spChg chg="mod">
          <ac:chgData name="Mierzwa, Michael@DWR" userId="9ff25f2a-8358-4ff9-9abb-b91bfc66d2c6" providerId="ADAL" clId="{916E85D4-3646-4F4F-9920-E592851C5975}" dt="2021-07-20T21:48:42.894" v="3531" actId="20577"/>
          <ac:spMkLst>
            <pc:docMk/>
            <pc:sldMk cId="284150543" sldId="481"/>
            <ac:spMk id="2" creationId="{A9695DC2-BF26-46AF-A928-7C34BD3FFDD2}"/>
          </ac:spMkLst>
        </pc:spChg>
        <pc:spChg chg="mod">
          <ac:chgData name="Mierzwa, Michael@DWR" userId="9ff25f2a-8358-4ff9-9abb-b91bfc66d2c6" providerId="ADAL" clId="{916E85D4-3646-4F4F-9920-E592851C5975}" dt="2021-07-20T22:04:25.363" v="4985" actId="1076"/>
          <ac:spMkLst>
            <pc:docMk/>
            <pc:sldMk cId="284150543" sldId="481"/>
            <ac:spMk id="3" creationId="{680BB6C5-3A7E-4FBC-A933-4E242039ABD3}"/>
          </ac:spMkLst>
        </pc:spChg>
        <pc:spChg chg="add mod">
          <ac:chgData name="Mierzwa, Michael@DWR" userId="9ff25f2a-8358-4ff9-9abb-b91bfc66d2c6" providerId="ADAL" clId="{916E85D4-3646-4F4F-9920-E592851C5975}" dt="2021-07-20T21:56:20.178" v="4277" actId="1076"/>
          <ac:spMkLst>
            <pc:docMk/>
            <pc:sldMk cId="284150543" sldId="481"/>
            <ac:spMk id="6" creationId="{9280EDE1-D14C-4776-8130-1C641C2BE370}"/>
          </ac:spMkLst>
        </pc:spChg>
        <pc:picChg chg="del">
          <ac:chgData name="Mierzwa, Michael@DWR" userId="9ff25f2a-8358-4ff9-9abb-b91bfc66d2c6" providerId="ADAL" clId="{916E85D4-3646-4F4F-9920-E592851C5975}" dt="2021-07-20T21:47:36.424" v="3459" actId="478"/>
          <ac:picMkLst>
            <pc:docMk/>
            <pc:sldMk cId="284150543" sldId="481"/>
            <ac:picMk id="4" creationId="{B6A3F4E5-BD7F-4B45-A25B-E758F8359E46}"/>
          </ac:picMkLst>
        </pc:picChg>
        <pc:picChg chg="add mod">
          <ac:chgData name="Mierzwa, Michael@DWR" userId="9ff25f2a-8358-4ff9-9abb-b91bfc66d2c6" providerId="ADAL" clId="{916E85D4-3646-4F4F-9920-E592851C5975}" dt="2021-07-20T21:56:16.573" v="4276" actId="1035"/>
          <ac:picMkLst>
            <pc:docMk/>
            <pc:sldMk cId="284150543" sldId="481"/>
            <ac:picMk id="1026" creationId="{579764EA-6FF8-4061-B948-5E7671CBBD56}"/>
          </ac:picMkLst>
        </pc:picChg>
      </pc:sldChg>
      <pc:sldChg chg="modSp new mod">
        <pc:chgData name="Mierzwa, Michael@DWR" userId="9ff25f2a-8358-4ff9-9abb-b91bfc66d2c6" providerId="ADAL" clId="{916E85D4-3646-4F4F-9920-E592851C5975}" dt="2021-07-20T22:01:09.821" v="4983" actId="313"/>
        <pc:sldMkLst>
          <pc:docMk/>
          <pc:sldMk cId="1413220710" sldId="482"/>
        </pc:sldMkLst>
        <pc:spChg chg="mod">
          <ac:chgData name="Mierzwa, Michael@DWR" userId="9ff25f2a-8358-4ff9-9abb-b91bfc66d2c6" providerId="ADAL" clId="{916E85D4-3646-4F4F-9920-E592851C5975}" dt="2021-07-20T21:56:53.641" v="4283" actId="20577"/>
          <ac:spMkLst>
            <pc:docMk/>
            <pc:sldMk cId="1413220710" sldId="482"/>
            <ac:spMk id="2" creationId="{966B8D6C-3770-43C9-BA27-24B3F3293552}"/>
          </ac:spMkLst>
        </pc:spChg>
        <pc:spChg chg="mod">
          <ac:chgData name="Mierzwa, Michael@DWR" userId="9ff25f2a-8358-4ff9-9abb-b91bfc66d2c6" providerId="ADAL" clId="{916E85D4-3646-4F4F-9920-E592851C5975}" dt="2021-07-20T22:01:09.821" v="4983" actId="313"/>
          <ac:spMkLst>
            <pc:docMk/>
            <pc:sldMk cId="1413220710" sldId="482"/>
            <ac:spMk id="3" creationId="{E0B5313C-8D32-42B8-918A-AB30013D067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1FC98-6D96-4B71-B77B-E46B83FEA0A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344302-D4ED-4153-8BC8-4E62852C3148}">
      <dgm:prSet phldrT="[Text]" custT="1"/>
      <dgm:spPr/>
      <dgm:t>
        <a:bodyPr/>
        <a:lstStyle/>
        <a:p>
          <a:r>
            <a:rPr lang="en-US" sz="2100" b="1"/>
            <a:t>Chapter 2</a:t>
          </a:r>
        </a:p>
        <a:p>
          <a:r>
            <a:rPr lang="en-US" sz="2100" b="1"/>
            <a:t>CVFPP Implementation Progress</a:t>
          </a:r>
        </a:p>
      </dgm:t>
    </dgm:pt>
    <dgm:pt modelId="{98F7A766-6537-4797-AEF1-3BC6F9C06247}" type="parTrans" cxnId="{635CDF28-CAED-4648-9E99-A748C0F4A338}">
      <dgm:prSet/>
      <dgm:spPr/>
      <dgm:t>
        <a:bodyPr/>
        <a:lstStyle/>
        <a:p>
          <a:endParaRPr lang="en-US"/>
        </a:p>
      </dgm:t>
    </dgm:pt>
    <dgm:pt modelId="{FA748F84-B8D3-4F7A-A41C-42F557B60624}" type="sibTrans" cxnId="{635CDF28-CAED-4648-9E99-A748C0F4A338}">
      <dgm:prSet/>
      <dgm:spPr/>
      <dgm:t>
        <a:bodyPr/>
        <a:lstStyle/>
        <a:p>
          <a:endParaRPr lang="en-US"/>
        </a:p>
      </dgm:t>
    </dgm:pt>
    <dgm:pt modelId="{272E2B95-3C60-49FF-A986-B1BAD0E69FE6}">
      <dgm:prSet phldrT="[Text]" custT="1"/>
      <dgm:spPr/>
      <dgm:t>
        <a:bodyPr/>
        <a:lstStyle/>
        <a:p>
          <a:r>
            <a:rPr lang="en-US" sz="2100" b="1"/>
            <a:t>Chapter 3</a:t>
          </a:r>
        </a:p>
        <a:p>
          <a:r>
            <a:rPr lang="en-US" sz="2100" b="1"/>
            <a:t>Risks, Priority Actions, and Intended Outcomes</a:t>
          </a:r>
        </a:p>
      </dgm:t>
    </dgm:pt>
    <dgm:pt modelId="{92D19136-5317-4FD4-8C70-52216F9EB9BA}" type="parTrans" cxnId="{256E90C8-ABA2-4DD4-B40B-3239EDE1A5DF}">
      <dgm:prSet/>
      <dgm:spPr/>
      <dgm:t>
        <a:bodyPr/>
        <a:lstStyle/>
        <a:p>
          <a:endParaRPr lang="en-US"/>
        </a:p>
      </dgm:t>
    </dgm:pt>
    <dgm:pt modelId="{949F7F05-A467-4B97-B0F3-279BA87D0963}" type="sibTrans" cxnId="{256E90C8-ABA2-4DD4-B40B-3239EDE1A5DF}">
      <dgm:prSet/>
      <dgm:spPr/>
      <dgm:t>
        <a:bodyPr/>
        <a:lstStyle/>
        <a:p>
          <a:endParaRPr lang="en-US"/>
        </a:p>
      </dgm:t>
    </dgm:pt>
    <dgm:pt modelId="{D036EDD8-152A-4373-A9C7-6538A687151C}">
      <dgm:prSet custT="1"/>
      <dgm:spPr/>
      <dgm:t>
        <a:bodyPr/>
        <a:lstStyle/>
        <a:p>
          <a:r>
            <a:rPr lang="en-US" sz="2100" b="1"/>
            <a:t>Chapter 4</a:t>
          </a:r>
        </a:p>
        <a:p>
          <a:r>
            <a:rPr lang="en-US" sz="2100" b="1"/>
            <a:t>Investment Strategy and Imperative to Act</a:t>
          </a:r>
        </a:p>
      </dgm:t>
    </dgm:pt>
    <dgm:pt modelId="{229C71D9-27B9-4409-898F-02D94D9E58A0}" type="parTrans" cxnId="{E31D864C-71AA-4750-BA6C-D47ED4A21B20}">
      <dgm:prSet/>
      <dgm:spPr/>
      <dgm:t>
        <a:bodyPr/>
        <a:lstStyle/>
        <a:p>
          <a:endParaRPr lang="en-US"/>
        </a:p>
      </dgm:t>
    </dgm:pt>
    <dgm:pt modelId="{7FE1B847-6E40-43B1-B6C4-D669741D07F2}" type="sibTrans" cxnId="{E31D864C-71AA-4750-BA6C-D47ED4A21B20}">
      <dgm:prSet/>
      <dgm:spPr/>
      <dgm:t>
        <a:bodyPr/>
        <a:lstStyle/>
        <a:p>
          <a:endParaRPr lang="en-US"/>
        </a:p>
      </dgm:t>
    </dgm:pt>
    <dgm:pt modelId="{0F205EE5-9244-4ACE-9D5E-54DFAE8DE44A}">
      <dgm:prSet custT="1"/>
      <dgm:spPr/>
      <dgm:t>
        <a:bodyPr/>
        <a:lstStyle/>
        <a:p>
          <a:r>
            <a:rPr lang="en-US" sz="2100" b="1"/>
            <a:t>Chapter 1</a:t>
          </a:r>
        </a:p>
        <a:p>
          <a:r>
            <a:rPr lang="en-US" sz="2100" b="1"/>
            <a:t>Updating the CVFPP</a:t>
          </a:r>
          <a:endParaRPr lang="en-US" sz="2100"/>
        </a:p>
      </dgm:t>
    </dgm:pt>
    <dgm:pt modelId="{0534FEC4-8926-4360-854B-40E3504A38B1}" type="parTrans" cxnId="{584515C7-4A22-4DCD-ADDD-640697F0E566}">
      <dgm:prSet/>
      <dgm:spPr/>
      <dgm:t>
        <a:bodyPr/>
        <a:lstStyle/>
        <a:p>
          <a:endParaRPr lang="en-US"/>
        </a:p>
      </dgm:t>
    </dgm:pt>
    <dgm:pt modelId="{9B06628E-CFF3-4E34-9B74-2C90FDE69340}" type="sibTrans" cxnId="{584515C7-4A22-4DCD-ADDD-640697F0E566}">
      <dgm:prSet/>
      <dgm:spPr/>
      <dgm:t>
        <a:bodyPr/>
        <a:lstStyle/>
        <a:p>
          <a:endParaRPr lang="en-US"/>
        </a:p>
      </dgm:t>
    </dgm:pt>
    <dgm:pt modelId="{78DBCFB7-D61F-40B9-8618-DBF86CFB5BC3}">
      <dgm:prSet custT="1"/>
      <dgm:spPr/>
      <dgm:t>
        <a:bodyPr/>
        <a:lstStyle/>
        <a:p>
          <a:r>
            <a:rPr lang="en-US" sz="2000" b="1"/>
            <a:t>Call to Action </a:t>
          </a:r>
          <a:r>
            <a:rPr lang="en-US" sz="2000" b="0"/>
            <a:t>Infographic</a:t>
          </a:r>
        </a:p>
      </dgm:t>
    </dgm:pt>
    <dgm:pt modelId="{FDC7EB35-4C40-413D-B645-9703CBC69BA9}" type="sibTrans" cxnId="{5D84D294-6795-42AC-B054-4A651FB5E39F}">
      <dgm:prSet/>
      <dgm:spPr/>
      <dgm:t>
        <a:bodyPr/>
        <a:lstStyle/>
        <a:p>
          <a:endParaRPr lang="en-US"/>
        </a:p>
      </dgm:t>
    </dgm:pt>
    <dgm:pt modelId="{B332C5A8-CEB0-4906-85DF-46FB8B573E49}" type="parTrans" cxnId="{5D84D294-6795-42AC-B054-4A651FB5E39F}">
      <dgm:prSet/>
      <dgm:spPr/>
      <dgm:t>
        <a:bodyPr/>
        <a:lstStyle/>
        <a:p>
          <a:endParaRPr lang="en-US"/>
        </a:p>
      </dgm:t>
    </dgm:pt>
    <dgm:pt modelId="{A09026EB-8C12-4C9B-835A-6F6602807220}">
      <dgm:prSet custT="1"/>
      <dgm:spPr/>
      <dgm:t>
        <a:bodyPr/>
        <a:lstStyle/>
        <a:p>
          <a:r>
            <a:rPr lang="en-US" sz="2100" b="1"/>
            <a:t>Forewords</a:t>
          </a:r>
        </a:p>
        <a:p>
          <a:r>
            <a:rPr lang="en-US" sz="2100"/>
            <a:t>DWR Director</a:t>
          </a:r>
        </a:p>
        <a:p>
          <a:r>
            <a:rPr lang="en-US" sz="2100"/>
            <a:t>CVFPB President</a:t>
          </a:r>
        </a:p>
      </dgm:t>
    </dgm:pt>
    <dgm:pt modelId="{922B9EB9-0E03-4838-900A-681E098B1764}" type="parTrans" cxnId="{9DB1D1FF-3B30-4BBF-9884-C912DD33E724}">
      <dgm:prSet/>
      <dgm:spPr/>
      <dgm:t>
        <a:bodyPr/>
        <a:lstStyle/>
        <a:p>
          <a:endParaRPr lang="en-US"/>
        </a:p>
      </dgm:t>
    </dgm:pt>
    <dgm:pt modelId="{BF28336D-2B82-466F-BB03-9717BB30BE27}" type="sibTrans" cxnId="{9DB1D1FF-3B30-4BBF-9884-C912DD33E724}">
      <dgm:prSet/>
      <dgm:spPr/>
      <dgm:t>
        <a:bodyPr/>
        <a:lstStyle/>
        <a:p>
          <a:endParaRPr lang="en-US"/>
        </a:p>
      </dgm:t>
    </dgm:pt>
    <dgm:pt modelId="{0B182D3B-4083-47C9-BC05-B92972BEAA25}">
      <dgm:prSet/>
      <dgm:spPr/>
      <dgm:t>
        <a:bodyPr/>
        <a:lstStyle/>
        <a:p>
          <a:r>
            <a:rPr lang="en-US" b="1"/>
            <a:t>6 Regional Overviews</a:t>
          </a:r>
        </a:p>
      </dgm:t>
    </dgm:pt>
    <dgm:pt modelId="{73D24E2A-5F58-4443-B4C8-2E0679B3004C}" type="parTrans" cxnId="{C53A3068-58D8-4822-9757-6DAEA951B7B3}">
      <dgm:prSet/>
      <dgm:spPr/>
      <dgm:t>
        <a:bodyPr/>
        <a:lstStyle/>
        <a:p>
          <a:endParaRPr lang="en-US"/>
        </a:p>
      </dgm:t>
    </dgm:pt>
    <dgm:pt modelId="{F15C27A7-F7A5-47F6-9648-E55A681D82A8}" type="sibTrans" cxnId="{C53A3068-58D8-4822-9757-6DAEA951B7B3}">
      <dgm:prSet/>
      <dgm:spPr/>
      <dgm:t>
        <a:bodyPr/>
        <a:lstStyle/>
        <a:p>
          <a:endParaRPr lang="en-US"/>
        </a:p>
      </dgm:t>
    </dgm:pt>
    <dgm:pt modelId="{AAAF465C-70AA-4716-B151-FAAA243A4AF1}" type="pres">
      <dgm:prSet presAssocID="{2841FC98-6D96-4B71-B77B-E46B83FEA0AD}" presName="Name0" presStyleCnt="0">
        <dgm:presLayoutVars>
          <dgm:dir/>
          <dgm:resizeHandles val="exact"/>
        </dgm:presLayoutVars>
      </dgm:prSet>
      <dgm:spPr/>
    </dgm:pt>
    <dgm:pt modelId="{5AE7591D-57FF-4C48-A3B2-75D29F642AF2}" type="pres">
      <dgm:prSet presAssocID="{A09026EB-8C12-4C9B-835A-6F6602807220}" presName="composite" presStyleCnt="0"/>
      <dgm:spPr/>
    </dgm:pt>
    <dgm:pt modelId="{D17E098A-99D7-4A47-8162-05301B261EEB}" type="pres">
      <dgm:prSet presAssocID="{A09026EB-8C12-4C9B-835A-6F6602807220}" presName="bgChev" presStyleLbl="node1" presStyleIdx="0" presStyleCnt="7" custScaleX="64123" custScaleY="331031" custLinFactNeighborX="944" custLinFactNeighborY="9720"/>
      <dgm:spPr>
        <a:solidFill>
          <a:schemeClr val="tx2"/>
        </a:solidFill>
        <a:ln>
          <a:noFill/>
        </a:ln>
      </dgm:spPr>
    </dgm:pt>
    <dgm:pt modelId="{BB283994-39CD-4FAB-BD7D-5EB8A59122E0}" type="pres">
      <dgm:prSet presAssocID="{A09026EB-8C12-4C9B-835A-6F6602807220}" presName="txNode" presStyleLbl="fgAcc1" presStyleIdx="0" presStyleCnt="7" custScaleX="95857" custScaleY="196241" custLinFactNeighborX="-13313" custLinFactNeighborY="-10464">
        <dgm:presLayoutVars>
          <dgm:bulletEnabled val="1"/>
        </dgm:presLayoutVars>
      </dgm:prSet>
      <dgm:spPr/>
      <dgm:t>
        <a:bodyPr/>
        <a:lstStyle/>
        <a:p>
          <a:endParaRPr lang="en-US"/>
        </a:p>
      </dgm:t>
    </dgm:pt>
    <dgm:pt modelId="{66AC85D0-3BFC-4159-AE10-B3C4BF7E86C6}" type="pres">
      <dgm:prSet presAssocID="{BF28336D-2B82-466F-BB03-9717BB30BE27}" presName="compositeSpace" presStyleCnt="0"/>
      <dgm:spPr/>
    </dgm:pt>
    <dgm:pt modelId="{3926784B-B649-46D9-9EE2-E9635CA0379B}" type="pres">
      <dgm:prSet presAssocID="{78DBCFB7-D61F-40B9-8618-DBF86CFB5BC3}" presName="composite" presStyleCnt="0"/>
      <dgm:spPr/>
    </dgm:pt>
    <dgm:pt modelId="{C1BFE698-2132-415B-9CFA-7E804C22E40F}" type="pres">
      <dgm:prSet presAssocID="{78DBCFB7-D61F-40B9-8618-DBF86CFB5BC3}" presName="bgChev" presStyleLbl="node1" presStyleIdx="1" presStyleCnt="7" custScaleX="64509" custScaleY="330608" custLinFactNeighborX="-15570" custLinFactNeighborY="9646"/>
      <dgm:spPr>
        <a:solidFill>
          <a:schemeClr val="tx2"/>
        </a:solidFill>
        <a:ln>
          <a:noFill/>
        </a:ln>
      </dgm:spPr>
    </dgm:pt>
    <dgm:pt modelId="{3F665C5D-098D-428D-9D42-C222B29A73D1}" type="pres">
      <dgm:prSet presAssocID="{78DBCFB7-D61F-40B9-8618-DBF86CFB5BC3}" presName="txNode" presStyleLbl="fgAcc1" presStyleIdx="1" presStyleCnt="7" custScaleX="96361" custScaleY="196686" custLinFactNeighborX="-19608" custLinFactNeighborY="-14428">
        <dgm:presLayoutVars>
          <dgm:bulletEnabled val="1"/>
        </dgm:presLayoutVars>
      </dgm:prSet>
      <dgm:spPr/>
      <dgm:t>
        <a:bodyPr/>
        <a:lstStyle/>
        <a:p>
          <a:endParaRPr lang="en-US"/>
        </a:p>
      </dgm:t>
    </dgm:pt>
    <dgm:pt modelId="{DF4FFC0A-B878-4B73-9E42-F548453BF242}" type="pres">
      <dgm:prSet presAssocID="{FDC7EB35-4C40-413D-B645-9703CBC69BA9}" presName="compositeSpace" presStyleCnt="0"/>
      <dgm:spPr/>
    </dgm:pt>
    <dgm:pt modelId="{B7DE45C1-03DD-4046-BC0A-FC6856343376}" type="pres">
      <dgm:prSet presAssocID="{0F205EE5-9244-4ACE-9D5E-54DFAE8DE44A}" presName="composite" presStyleCnt="0"/>
      <dgm:spPr/>
    </dgm:pt>
    <dgm:pt modelId="{F575C4FC-3256-4006-8344-FAC8C2F13576}" type="pres">
      <dgm:prSet presAssocID="{0F205EE5-9244-4ACE-9D5E-54DFAE8DE44A}" presName="bgChev" presStyleLbl="node1" presStyleIdx="2" presStyleCnt="7" custScaleX="61926" custScaleY="433860" custLinFactNeighborX="2628" custLinFactNeighborY="9754"/>
      <dgm:spPr>
        <a:solidFill>
          <a:schemeClr val="accent4">
            <a:lumMod val="60000"/>
            <a:lumOff val="40000"/>
          </a:schemeClr>
        </a:solidFill>
        <a:ln>
          <a:noFill/>
        </a:ln>
      </dgm:spPr>
    </dgm:pt>
    <dgm:pt modelId="{29B216F5-F921-41D6-A778-0ABCD539828B}" type="pres">
      <dgm:prSet presAssocID="{0F205EE5-9244-4ACE-9D5E-54DFAE8DE44A}" presName="txNode" presStyleLbl="fgAcc1" presStyleIdx="2" presStyleCnt="7" custScaleX="101678" custScaleY="213861" custLinFactNeighborX="-19881" custLinFactNeighborY="-18758">
        <dgm:presLayoutVars>
          <dgm:bulletEnabled val="1"/>
        </dgm:presLayoutVars>
      </dgm:prSet>
      <dgm:spPr/>
      <dgm:t>
        <a:bodyPr/>
        <a:lstStyle/>
        <a:p>
          <a:endParaRPr lang="en-US"/>
        </a:p>
      </dgm:t>
    </dgm:pt>
    <dgm:pt modelId="{7BA1B368-726E-4C88-8FA7-DDBC83958911}" type="pres">
      <dgm:prSet presAssocID="{9B06628E-CFF3-4E34-9B74-2C90FDE69340}" presName="compositeSpace" presStyleCnt="0"/>
      <dgm:spPr/>
    </dgm:pt>
    <dgm:pt modelId="{F6862511-F16A-46B4-AAAF-8948DE505BA0}" type="pres">
      <dgm:prSet presAssocID="{58344302-D4ED-4153-8BC8-4E62852C3148}" presName="composite" presStyleCnt="0"/>
      <dgm:spPr/>
    </dgm:pt>
    <dgm:pt modelId="{11DE39D1-AB71-4982-8553-A6772389CAEC}" type="pres">
      <dgm:prSet presAssocID="{58344302-D4ED-4153-8BC8-4E62852C3148}" presName="bgChev" presStyleLbl="node1" presStyleIdx="3" presStyleCnt="7" custScaleX="61894" custScaleY="433913" custLinFactNeighborX="-4654" custLinFactNeighborY="8075"/>
      <dgm:spPr>
        <a:solidFill>
          <a:schemeClr val="accent4">
            <a:lumMod val="60000"/>
            <a:lumOff val="40000"/>
          </a:schemeClr>
        </a:solidFill>
        <a:ln>
          <a:noFill/>
        </a:ln>
      </dgm:spPr>
    </dgm:pt>
    <dgm:pt modelId="{9FEACEAE-555D-4D97-8A37-6B49ABA6D033}" type="pres">
      <dgm:prSet presAssocID="{58344302-D4ED-4153-8BC8-4E62852C3148}" presName="txNode" presStyleLbl="fgAcc1" presStyleIdx="3" presStyleCnt="7" custScaleX="121921" custScaleY="215905" custLinFactNeighborX="-16763" custLinFactNeighborY="-17416">
        <dgm:presLayoutVars>
          <dgm:bulletEnabled val="1"/>
        </dgm:presLayoutVars>
      </dgm:prSet>
      <dgm:spPr/>
      <dgm:t>
        <a:bodyPr/>
        <a:lstStyle/>
        <a:p>
          <a:endParaRPr lang="en-US"/>
        </a:p>
      </dgm:t>
    </dgm:pt>
    <dgm:pt modelId="{73CF95A1-A808-4F8E-B2B3-987395A466E4}" type="pres">
      <dgm:prSet presAssocID="{FA748F84-B8D3-4F7A-A41C-42F557B60624}" presName="compositeSpace" presStyleCnt="0"/>
      <dgm:spPr/>
    </dgm:pt>
    <dgm:pt modelId="{2D284983-41EE-47FF-AF55-C2C7A4D05C13}" type="pres">
      <dgm:prSet presAssocID="{0B182D3B-4083-47C9-BC05-B92972BEAA25}" presName="composite" presStyleCnt="0"/>
      <dgm:spPr/>
    </dgm:pt>
    <dgm:pt modelId="{4D0799FE-43FB-41F8-8C91-B9A14E02B4BC}" type="pres">
      <dgm:prSet presAssocID="{0B182D3B-4083-47C9-BC05-B92972BEAA25}" presName="bgChev" presStyleLbl="node1" presStyleIdx="4" presStyleCnt="7" custScaleX="62210" custScaleY="434328" custLinFactNeighborX="-10886" custLinFactNeighborY="3864"/>
      <dgm:spPr>
        <a:ln>
          <a:noFill/>
        </a:ln>
      </dgm:spPr>
    </dgm:pt>
    <dgm:pt modelId="{6F9E5805-489F-4C71-B3CD-9BFED2C73890}" type="pres">
      <dgm:prSet presAssocID="{0B182D3B-4083-47C9-BC05-B92972BEAA25}" presName="txNode" presStyleLbl="fgAcc1" presStyleIdx="4" presStyleCnt="7" custScaleY="215720" custLinFactNeighborX="-21726" custLinFactNeighborY="-15147">
        <dgm:presLayoutVars>
          <dgm:bulletEnabled val="1"/>
        </dgm:presLayoutVars>
      </dgm:prSet>
      <dgm:spPr/>
      <dgm:t>
        <a:bodyPr/>
        <a:lstStyle/>
        <a:p>
          <a:endParaRPr lang="en-US"/>
        </a:p>
      </dgm:t>
    </dgm:pt>
    <dgm:pt modelId="{5850A9D7-8E9C-41B8-B162-90CD5BE1CB9D}" type="pres">
      <dgm:prSet presAssocID="{F15C27A7-F7A5-47F6-9648-E55A681D82A8}" presName="compositeSpace" presStyleCnt="0"/>
      <dgm:spPr/>
    </dgm:pt>
    <dgm:pt modelId="{97415665-E3B0-4010-9642-B999B3F55FB8}" type="pres">
      <dgm:prSet presAssocID="{272E2B95-3C60-49FF-A986-B1BAD0E69FE6}" presName="composite" presStyleCnt="0"/>
      <dgm:spPr/>
    </dgm:pt>
    <dgm:pt modelId="{0F999F2F-D011-412B-B421-BFA552253133}" type="pres">
      <dgm:prSet presAssocID="{272E2B95-3C60-49FF-A986-B1BAD0E69FE6}" presName="bgChev" presStyleLbl="node1" presStyleIdx="5" presStyleCnt="7" custScaleX="62210" custScaleY="434328" custLinFactNeighborX="-1048" custLinFactNeighborY="7873"/>
      <dgm:spPr>
        <a:solidFill>
          <a:schemeClr val="accent4">
            <a:lumMod val="60000"/>
            <a:lumOff val="40000"/>
          </a:schemeClr>
        </a:solidFill>
        <a:ln>
          <a:noFill/>
        </a:ln>
      </dgm:spPr>
    </dgm:pt>
    <dgm:pt modelId="{9A9C4CC5-C682-45C0-9270-2C73A8E1485C}" type="pres">
      <dgm:prSet presAssocID="{272E2B95-3C60-49FF-A986-B1BAD0E69FE6}" presName="txNode" presStyleLbl="fgAcc1" presStyleIdx="5" presStyleCnt="7" custScaleX="132324" custScaleY="208439" custLinFactNeighborX="-17611" custLinFactNeighborY="-16047">
        <dgm:presLayoutVars>
          <dgm:bulletEnabled val="1"/>
        </dgm:presLayoutVars>
      </dgm:prSet>
      <dgm:spPr/>
      <dgm:t>
        <a:bodyPr/>
        <a:lstStyle/>
        <a:p>
          <a:endParaRPr lang="en-US"/>
        </a:p>
      </dgm:t>
    </dgm:pt>
    <dgm:pt modelId="{D64999DA-1F4D-4CF8-ADAB-9DF947B1A106}" type="pres">
      <dgm:prSet presAssocID="{949F7F05-A467-4B97-B0F3-279BA87D0963}" presName="compositeSpace" presStyleCnt="0"/>
      <dgm:spPr/>
    </dgm:pt>
    <dgm:pt modelId="{53028CCF-ABFE-4543-8CAF-FAFC300F5A6D}" type="pres">
      <dgm:prSet presAssocID="{D036EDD8-152A-4373-A9C7-6538A687151C}" presName="composite" presStyleCnt="0"/>
      <dgm:spPr/>
    </dgm:pt>
    <dgm:pt modelId="{07440900-5887-4C1E-92B1-AEEE408E6F80}" type="pres">
      <dgm:prSet presAssocID="{D036EDD8-152A-4373-A9C7-6538A687151C}" presName="bgChev" presStyleLbl="node1" presStyleIdx="6" presStyleCnt="7" custScaleX="62210" custScaleY="434328" custLinFactNeighborX="2155" custLinFactNeighborY="8147"/>
      <dgm:spPr>
        <a:solidFill>
          <a:schemeClr val="accent4">
            <a:lumMod val="60000"/>
            <a:lumOff val="40000"/>
          </a:schemeClr>
        </a:solidFill>
        <a:ln>
          <a:noFill/>
        </a:ln>
      </dgm:spPr>
    </dgm:pt>
    <dgm:pt modelId="{82A2C838-2448-4521-AD87-D488068C7083}" type="pres">
      <dgm:prSet presAssocID="{D036EDD8-152A-4373-A9C7-6538A687151C}" presName="txNode" presStyleLbl="fgAcc1" presStyleIdx="6" presStyleCnt="7" custScaleX="123309" custScaleY="208469" custLinFactNeighborX="-11855" custLinFactNeighborY="-14018">
        <dgm:presLayoutVars>
          <dgm:bulletEnabled val="1"/>
        </dgm:presLayoutVars>
      </dgm:prSet>
      <dgm:spPr/>
      <dgm:t>
        <a:bodyPr/>
        <a:lstStyle/>
        <a:p>
          <a:endParaRPr lang="en-US"/>
        </a:p>
      </dgm:t>
    </dgm:pt>
  </dgm:ptLst>
  <dgm:cxnLst>
    <dgm:cxn modelId="{E31D864C-71AA-4750-BA6C-D47ED4A21B20}" srcId="{2841FC98-6D96-4B71-B77B-E46B83FEA0AD}" destId="{D036EDD8-152A-4373-A9C7-6538A687151C}" srcOrd="6" destOrd="0" parTransId="{229C71D9-27B9-4409-898F-02D94D9E58A0}" sibTransId="{7FE1B847-6E40-43B1-B6C4-D669741D07F2}"/>
    <dgm:cxn modelId="{F67B11B7-408F-4BED-BB3B-1986FCD8ABD0}" type="presOf" srcId="{0B182D3B-4083-47C9-BC05-B92972BEAA25}" destId="{6F9E5805-489F-4C71-B3CD-9BFED2C73890}" srcOrd="0" destOrd="0" presId="urn:microsoft.com/office/officeart/2005/8/layout/chevronAccent+Icon"/>
    <dgm:cxn modelId="{3167D8A0-9636-4B75-8010-741D75299436}" type="presOf" srcId="{272E2B95-3C60-49FF-A986-B1BAD0E69FE6}" destId="{9A9C4CC5-C682-45C0-9270-2C73A8E1485C}" srcOrd="0" destOrd="0" presId="urn:microsoft.com/office/officeart/2005/8/layout/chevronAccent+Icon"/>
    <dgm:cxn modelId="{144622AC-60AB-4902-810F-658EFEAA57BE}" type="presOf" srcId="{D036EDD8-152A-4373-A9C7-6538A687151C}" destId="{82A2C838-2448-4521-AD87-D488068C7083}" srcOrd="0" destOrd="0" presId="urn:microsoft.com/office/officeart/2005/8/layout/chevronAccent+Icon"/>
    <dgm:cxn modelId="{256E90C8-ABA2-4DD4-B40B-3239EDE1A5DF}" srcId="{2841FC98-6D96-4B71-B77B-E46B83FEA0AD}" destId="{272E2B95-3C60-49FF-A986-B1BAD0E69FE6}" srcOrd="5" destOrd="0" parTransId="{92D19136-5317-4FD4-8C70-52216F9EB9BA}" sibTransId="{949F7F05-A467-4B97-B0F3-279BA87D0963}"/>
    <dgm:cxn modelId="{132DF282-EABA-41F0-90B5-A70FFC73F812}" type="presOf" srcId="{0F205EE5-9244-4ACE-9D5E-54DFAE8DE44A}" destId="{29B216F5-F921-41D6-A778-0ABCD539828B}" srcOrd="0" destOrd="0" presId="urn:microsoft.com/office/officeart/2005/8/layout/chevronAccent+Icon"/>
    <dgm:cxn modelId="{9DB1D1FF-3B30-4BBF-9884-C912DD33E724}" srcId="{2841FC98-6D96-4B71-B77B-E46B83FEA0AD}" destId="{A09026EB-8C12-4C9B-835A-6F6602807220}" srcOrd="0" destOrd="0" parTransId="{922B9EB9-0E03-4838-900A-681E098B1764}" sibTransId="{BF28336D-2B82-466F-BB03-9717BB30BE27}"/>
    <dgm:cxn modelId="{9FF8D074-28A3-45FE-9FD5-EC1AB700CE07}" type="presOf" srcId="{2841FC98-6D96-4B71-B77B-E46B83FEA0AD}" destId="{AAAF465C-70AA-4716-B151-FAAA243A4AF1}" srcOrd="0" destOrd="0" presId="urn:microsoft.com/office/officeart/2005/8/layout/chevronAccent+Icon"/>
    <dgm:cxn modelId="{7CAE75FF-5F9C-489E-B0F1-84DC6F07C6AD}" type="presOf" srcId="{78DBCFB7-D61F-40B9-8618-DBF86CFB5BC3}" destId="{3F665C5D-098D-428D-9D42-C222B29A73D1}" srcOrd="0" destOrd="0" presId="urn:microsoft.com/office/officeart/2005/8/layout/chevronAccent+Icon"/>
    <dgm:cxn modelId="{5D84D294-6795-42AC-B054-4A651FB5E39F}" srcId="{2841FC98-6D96-4B71-B77B-E46B83FEA0AD}" destId="{78DBCFB7-D61F-40B9-8618-DBF86CFB5BC3}" srcOrd="1" destOrd="0" parTransId="{B332C5A8-CEB0-4906-85DF-46FB8B573E49}" sibTransId="{FDC7EB35-4C40-413D-B645-9703CBC69BA9}"/>
    <dgm:cxn modelId="{E949B9D1-30BE-455B-A0BF-E4D6DFA7B71D}" type="presOf" srcId="{A09026EB-8C12-4C9B-835A-6F6602807220}" destId="{BB283994-39CD-4FAB-BD7D-5EB8A59122E0}" srcOrd="0" destOrd="0" presId="urn:microsoft.com/office/officeart/2005/8/layout/chevronAccent+Icon"/>
    <dgm:cxn modelId="{635CDF28-CAED-4648-9E99-A748C0F4A338}" srcId="{2841FC98-6D96-4B71-B77B-E46B83FEA0AD}" destId="{58344302-D4ED-4153-8BC8-4E62852C3148}" srcOrd="3" destOrd="0" parTransId="{98F7A766-6537-4797-AEF1-3BC6F9C06247}" sibTransId="{FA748F84-B8D3-4F7A-A41C-42F557B60624}"/>
    <dgm:cxn modelId="{584515C7-4A22-4DCD-ADDD-640697F0E566}" srcId="{2841FC98-6D96-4B71-B77B-E46B83FEA0AD}" destId="{0F205EE5-9244-4ACE-9D5E-54DFAE8DE44A}" srcOrd="2" destOrd="0" parTransId="{0534FEC4-8926-4360-854B-40E3504A38B1}" sibTransId="{9B06628E-CFF3-4E34-9B74-2C90FDE69340}"/>
    <dgm:cxn modelId="{6D744139-6D39-4E3D-9BD2-EC901B033034}" type="presOf" srcId="{58344302-D4ED-4153-8BC8-4E62852C3148}" destId="{9FEACEAE-555D-4D97-8A37-6B49ABA6D033}" srcOrd="0" destOrd="0" presId="urn:microsoft.com/office/officeart/2005/8/layout/chevronAccent+Icon"/>
    <dgm:cxn modelId="{C53A3068-58D8-4822-9757-6DAEA951B7B3}" srcId="{2841FC98-6D96-4B71-B77B-E46B83FEA0AD}" destId="{0B182D3B-4083-47C9-BC05-B92972BEAA25}" srcOrd="4" destOrd="0" parTransId="{73D24E2A-5F58-4443-B4C8-2E0679B3004C}" sibTransId="{F15C27A7-F7A5-47F6-9648-E55A681D82A8}"/>
    <dgm:cxn modelId="{6FF7DBD6-5CFD-40DB-9280-745625CE7420}" type="presParOf" srcId="{AAAF465C-70AA-4716-B151-FAAA243A4AF1}" destId="{5AE7591D-57FF-4C48-A3B2-75D29F642AF2}" srcOrd="0" destOrd="0" presId="urn:microsoft.com/office/officeart/2005/8/layout/chevronAccent+Icon"/>
    <dgm:cxn modelId="{78EB0C1F-2F6F-464C-8E75-39B882EE56E6}" type="presParOf" srcId="{5AE7591D-57FF-4C48-A3B2-75D29F642AF2}" destId="{D17E098A-99D7-4A47-8162-05301B261EEB}" srcOrd="0" destOrd="0" presId="urn:microsoft.com/office/officeart/2005/8/layout/chevronAccent+Icon"/>
    <dgm:cxn modelId="{9F6A570C-BEAF-4184-9DD7-E6897E8C3AF0}" type="presParOf" srcId="{5AE7591D-57FF-4C48-A3B2-75D29F642AF2}" destId="{BB283994-39CD-4FAB-BD7D-5EB8A59122E0}" srcOrd="1" destOrd="0" presId="urn:microsoft.com/office/officeart/2005/8/layout/chevronAccent+Icon"/>
    <dgm:cxn modelId="{1ABF2C4D-7D56-4E74-9274-40D4FB2C3EBD}" type="presParOf" srcId="{AAAF465C-70AA-4716-B151-FAAA243A4AF1}" destId="{66AC85D0-3BFC-4159-AE10-B3C4BF7E86C6}" srcOrd="1" destOrd="0" presId="urn:microsoft.com/office/officeart/2005/8/layout/chevronAccent+Icon"/>
    <dgm:cxn modelId="{EAB9FA35-59A9-4F74-BBFB-F4AF02C1C0DE}" type="presParOf" srcId="{AAAF465C-70AA-4716-B151-FAAA243A4AF1}" destId="{3926784B-B649-46D9-9EE2-E9635CA0379B}" srcOrd="2" destOrd="0" presId="urn:microsoft.com/office/officeart/2005/8/layout/chevronAccent+Icon"/>
    <dgm:cxn modelId="{670F3608-AB00-4A2F-8CAB-C3C7D67DB7E4}" type="presParOf" srcId="{3926784B-B649-46D9-9EE2-E9635CA0379B}" destId="{C1BFE698-2132-415B-9CFA-7E804C22E40F}" srcOrd="0" destOrd="0" presId="urn:microsoft.com/office/officeart/2005/8/layout/chevronAccent+Icon"/>
    <dgm:cxn modelId="{D444E191-F02E-4AD8-9D0E-30148A914ACA}" type="presParOf" srcId="{3926784B-B649-46D9-9EE2-E9635CA0379B}" destId="{3F665C5D-098D-428D-9D42-C222B29A73D1}" srcOrd="1" destOrd="0" presId="urn:microsoft.com/office/officeart/2005/8/layout/chevronAccent+Icon"/>
    <dgm:cxn modelId="{C4209AEC-E2CD-40DC-8F9D-1009A0807396}" type="presParOf" srcId="{AAAF465C-70AA-4716-B151-FAAA243A4AF1}" destId="{DF4FFC0A-B878-4B73-9E42-F548453BF242}" srcOrd="3" destOrd="0" presId="urn:microsoft.com/office/officeart/2005/8/layout/chevronAccent+Icon"/>
    <dgm:cxn modelId="{73DCB088-E7B4-45C7-AD59-F3A6666262E4}" type="presParOf" srcId="{AAAF465C-70AA-4716-B151-FAAA243A4AF1}" destId="{B7DE45C1-03DD-4046-BC0A-FC6856343376}" srcOrd="4" destOrd="0" presId="urn:microsoft.com/office/officeart/2005/8/layout/chevronAccent+Icon"/>
    <dgm:cxn modelId="{86491FDD-3DD4-4F8B-B663-8A760BAA6144}" type="presParOf" srcId="{B7DE45C1-03DD-4046-BC0A-FC6856343376}" destId="{F575C4FC-3256-4006-8344-FAC8C2F13576}" srcOrd="0" destOrd="0" presId="urn:microsoft.com/office/officeart/2005/8/layout/chevronAccent+Icon"/>
    <dgm:cxn modelId="{EEF7F7B9-C4E3-4842-BA1E-DF7F033A26F4}" type="presParOf" srcId="{B7DE45C1-03DD-4046-BC0A-FC6856343376}" destId="{29B216F5-F921-41D6-A778-0ABCD539828B}" srcOrd="1" destOrd="0" presId="urn:microsoft.com/office/officeart/2005/8/layout/chevronAccent+Icon"/>
    <dgm:cxn modelId="{082656C6-D1FE-4DA0-A36B-2EEFFA8F0417}" type="presParOf" srcId="{AAAF465C-70AA-4716-B151-FAAA243A4AF1}" destId="{7BA1B368-726E-4C88-8FA7-DDBC83958911}" srcOrd="5" destOrd="0" presId="urn:microsoft.com/office/officeart/2005/8/layout/chevronAccent+Icon"/>
    <dgm:cxn modelId="{8D7A72C6-F41C-46BE-941E-BCA334AD4A44}" type="presParOf" srcId="{AAAF465C-70AA-4716-B151-FAAA243A4AF1}" destId="{F6862511-F16A-46B4-AAAF-8948DE505BA0}" srcOrd="6" destOrd="0" presId="urn:microsoft.com/office/officeart/2005/8/layout/chevronAccent+Icon"/>
    <dgm:cxn modelId="{98965412-A1E1-4339-9388-CC95C393227B}" type="presParOf" srcId="{F6862511-F16A-46B4-AAAF-8948DE505BA0}" destId="{11DE39D1-AB71-4982-8553-A6772389CAEC}" srcOrd="0" destOrd="0" presId="urn:microsoft.com/office/officeart/2005/8/layout/chevronAccent+Icon"/>
    <dgm:cxn modelId="{7CB8FAE4-2934-471B-AC94-27B0AE0EC7EE}" type="presParOf" srcId="{F6862511-F16A-46B4-AAAF-8948DE505BA0}" destId="{9FEACEAE-555D-4D97-8A37-6B49ABA6D033}" srcOrd="1" destOrd="0" presId="urn:microsoft.com/office/officeart/2005/8/layout/chevronAccent+Icon"/>
    <dgm:cxn modelId="{7A43A28D-363B-4D44-836A-90BFD9C3B13A}" type="presParOf" srcId="{AAAF465C-70AA-4716-B151-FAAA243A4AF1}" destId="{73CF95A1-A808-4F8E-B2B3-987395A466E4}" srcOrd="7" destOrd="0" presId="urn:microsoft.com/office/officeart/2005/8/layout/chevronAccent+Icon"/>
    <dgm:cxn modelId="{391C5AC9-3191-4CB3-8BC9-E541E58F9F6D}" type="presParOf" srcId="{AAAF465C-70AA-4716-B151-FAAA243A4AF1}" destId="{2D284983-41EE-47FF-AF55-C2C7A4D05C13}" srcOrd="8" destOrd="0" presId="urn:microsoft.com/office/officeart/2005/8/layout/chevronAccent+Icon"/>
    <dgm:cxn modelId="{462646BC-C010-47D7-B0DF-0855A5F07A84}" type="presParOf" srcId="{2D284983-41EE-47FF-AF55-C2C7A4D05C13}" destId="{4D0799FE-43FB-41F8-8C91-B9A14E02B4BC}" srcOrd="0" destOrd="0" presId="urn:microsoft.com/office/officeart/2005/8/layout/chevronAccent+Icon"/>
    <dgm:cxn modelId="{78FC0381-B2F2-4C28-865F-AFBF4E80D9A5}" type="presParOf" srcId="{2D284983-41EE-47FF-AF55-C2C7A4D05C13}" destId="{6F9E5805-489F-4C71-B3CD-9BFED2C73890}" srcOrd="1" destOrd="0" presId="urn:microsoft.com/office/officeart/2005/8/layout/chevronAccent+Icon"/>
    <dgm:cxn modelId="{16A64ABE-6E43-4B22-8C76-85B4F81A978A}" type="presParOf" srcId="{AAAF465C-70AA-4716-B151-FAAA243A4AF1}" destId="{5850A9D7-8E9C-41B8-B162-90CD5BE1CB9D}" srcOrd="9" destOrd="0" presId="urn:microsoft.com/office/officeart/2005/8/layout/chevronAccent+Icon"/>
    <dgm:cxn modelId="{BB3BB4A5-3BAE-4641-8DAB-B22612C43114}" type="presParOf" srcId="{AAAF465C-70AA-4716-B151-FAAA243A4AF1}" destId="{97415665-E3B0-4010-9642-B999B3F55FB8}" srcOrd="10" destOrd="0" presId="urn:microsoft.com/office/officeart/2005/8/layout/chevronAccent+Icon"/>
    <dgm:cxn modelId="{8F5CFCB9-0DDE-4C1C-AB76-4884AC6054E8}" type="presParOf" srcId="{97415665-E3B0-4010-9642-B999B3F55FB8}" destId="{0F999F2F-D011-412B-B421-BFA552253133}" srcOrd="0" destOrd="0" presId="urn:microsoft.com/office/officeart/2005/8/layout/chevronAccent+Icon"/>
    <dgm:cxn modelId="{4E92E41F-3FC4-4708-9B44-E7D909D05A7B}" type="presParOf" srcId="{97415665-E3B0-4010-9642-B999B3F55FB8}" destId="{9A9C4CC5-C682-45C0-9270-2C73A8E1485C}" srcOrd="1" destOrd="0" presId="urn:microsoft.com/office/officeart/2005/8/layout/chevronAccent+Icon"/>
    <dgm:cxn modelId="{A15A7095-146E-4471-9548-0F9FAD57F952}" type="presParOf" srcId="{AAAF465C-70AA-4716-B151-FAAA243A4AF1}" destId="{D64999DA-1F4D-4CF8-ADAB-9DF947B1A106}" srcOrd="11" destOrd="0" presId="urn:microsoft.com/office/officeart/2005/8/layout/chevronAccent+Icon"/>
    <dgm:cxn modelId="{7219E7BD-B06B-488E-82A0-C37BEF9E1018}" type="presParOf" srcId="{AAAF465C-70AA-4716-B151-FAAA243A4AF1}" destId="{53028CCF-ABFE-4543-8CAF-FAFC300F5A6D}" srcOrd="12" destOrd="0" presId="urn:microsoft.com/office/officeart/2005/8/layout/chevronAccent+Icon"/>
    <dgm:cxn modelId="{1738FB0C-B08E-4BCF-9322-23E93BCBFB11}" type="presParOf" srcId="{53028CCF-ABFE-4543-8CAF-FAFC300F5A6D}" destId="{07440900-5887-4C1E-92B1-AEEE408E6F80}" srcOrd="0" destOrd="0" presId="urn:microsoft.com/office/officeart/2005/8/layout/chevronAccent+Icon"/>
    <dgm:cxn modelId="{7C6241FB-6F97-404F-851D-4DD8DB6A2D4F}" type="presParOf" srcId="{53028CCF-ABFE-4543-8CAF-FAFC300F5A6D}" destId="{82A2C838-2448-4521-AD87-D488068C7083}"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E098A-99D7-4A47-8162-05301B261EEB}">
      <dsp:nvSpPr>
        <dsp:cNvPr id="0" name=""/>
        <dsp:cNvSpPr/>
      </dsp:nvSpPr>
      <dsp:spPr>
        <a:xfrm>
          <a:off x="34697" y="1403268"/>
          <a:ext cx="1566247" cy="3121063"/>
        </a:xfrm>
        <a:prstGeom prst="chevron">
          <a:avLst>
            <a:gd name="adj" fmla="val 4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283994-39CD-4FAB-BD7D-5EB8A59122E0}">
      <dsp:nvSpPr>
        <dsp:cNvPr id="0" name=""/>
        <dsp:cNvSpPr/>
      </dsp:nvSpPr>
      <dsp:spPr>
        <a:xfrm>
          <a:off x="0" y="2084096"/>
          <a:ext cx="1977158" cy="18502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a:t>Forewords</a:t>
          </a:r>
        </a:p>
        <a:p>
          <a:pPr lvl="0" algn="ctr" defTabSz="933450">
            <a:lnSpc>
              <a:spcPct val="90000"/>
            </a:lnSpc>
            <a:spcBef>
              <a:spcPct val="0"/>
            </a:spcBef>
            <a:spcAft>
              <a:spcPct val="35000"/>
            </a:spcAft>
          </a:pPr>
          <a:r>
            <a:rPr lang="en-US" sz="2100" kern="1200"/>
            <a:t>DWR Director</a:t>
          </a:r>
        </a:p>
        <a:p>
          <a:pPr lvl="0" algn="ctr" defTabSz="933450">
            <a:lnSpc>
              <a:spcPct val="90000"/>
            </a:lnSpc>
            <a:spcBef>
              <a:spcPct val="0"/>
            </a:spcBef>
            <a:spcAft>
              <a:spcPct val="35000"/>
            </a:spcAft>
          </a:pPr>
          <a:r>
            <a:rPr lang="en-US" sz="2100" kern="1200"/>
            <a:t>CVFPB President</a:t>
          </a:r>
        </a:p>
      </dsp:txBody>
      <dsp:txXfrm>
        <a:off x="54191" y="2138287"/>
        <a:ext cx="1868776" cy="1741839"/>
      </dsp:txXfrm>
    </dsp:sp>
    <dsp:sp modelId="{C1BFE698-2132-415B-9CFA-7E804C22E40F}">
      <dsp:nvSpPr>
        <dsp:cNvPr id="0" name=""/>
        <dsp:cNvSpPr/>
      </dsp:nvSpPr>
      <dsp:spPr>
        <a:xfrm>
          <a:off x="1940399" y="1404564"/>
          <a:ext cx="1575675" cy="3117075"/>
        </a:xfrm>
        <a:prstGeom prst="chevron">
          <a:avLst>
            <a:gd name="adj" fmla="val 40000"/>
          </a:avLst>
        </a:prstGeom>
        <a:solidFill>
          <a:schemeClr val="tx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665C5D-098D-428D-9D42-C222B29A73D1}">
      <dsp:nvSpPr>
        <dsp:cNvPr id="0" name=""/>
        <dsp:cNvSpPr/>
      </dsp:nvSpPr>
      <dsp:spPr>
        <a:xfrm>
          <a:off x="2171704" y="2044624"/>
          <a:ext cx="1987554" cy="1854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a:t>Call to Action </a:t>
          </a:r>
          <a:r>
            <a:rPr lang="en-US" sz="2000" b="0" kern="1200"/>
            <a:t>Infographic</a:t>
          </a:r>
        </a:p>
      </dsp:txBody>
      <dsp:txXfrm>
        <a:off x="2226018" y="2098938"/>
        <a:ext cx="1878926" cy="1745788"/>
      </dsp:txXfrm>
    </dsp:sp>
    <dsp:sp modelId="{F575C4FC-3256-4006-8344-FAC8C2F13576}">
      <dsp:nvSpPr>
        <dsp:cNvPr id="0" name=""/>
        <dsp:cNvSpPr/>
      </dsp:nvSpPr>
      <dsp:spPr>
        <a:xfrm>
          <a:off x="4703877" y="918837"/>
          <a:ext cx="1512584" cy="4090567"/>
        </a:xfrm>
        <a:prstGeom prst="chevron">
          <a:avLst>
            <a:gd name="adj" fmla="val 40000"/>
          </a:avLst>
        </a:prstGeom>
        <a:solidFill>
          <a:schemeClr val="accent4">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B216F5-F921-41D6-A778-0ABCD539828B}">
      <dsp:nvSpPr>
        <dsp:cNvPr id="0" name=""/>
        <dsp:cNvSpPr/>
      </dsp:nvSpPr>
      <dsp:spPr>
        <a:xfrm>
          <a:off x="4398673" y="1922834"/>
          <a:ext cx="2097223" cy="20163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a:t>Chapter 1</a:t>
          </a:r>
        </a:p>
        <a:p>
          <a:pPr lvl="0" algn="ctr" defTabSz="933450">
            <a:lnSpc>
              <a:spcPct val="90000"/>
            </a:lnSpc>
            <a:spcBef>
              <a:spcPct val="0"/>
            </a:spcBef>
            <a:spcAft>
              <a:spcPct val="35000"/>
            </a:spcAft>
          </a:pPr>
          <a:r>
            <a:rPr lang="en-US" sz="2100" b="1" kern="1200"/>
            <a:t>Updating the CVFPP</a:t>
          </a:r>
          <a:endParaRPr lang="en-US" sz="2100" kern="1200"/>
        </a:p>
      </dsp:txBody>
      <dsp:txXfrm>
        <a:off x="4457730" y="1981891"/>
        <a:ext cx="1979109" cy="1898234"/>
      </dsp:txXfrm>
    </dsp:sp>
    <dsp:sp modelId="{11DE39D1-AB71-4982-8553-A6772389CAEC}">
      <dsp:nvSpPr>
        <dsp:cNvPr id="0" name=""/>
        <dsp:cNvSpPr/>
      </dsp:nvSpPr>
      <dsp:spPr>
        <a:xfrm>
          <a:off x="6908382" y="902757"/>
          <a:ext cx="1511802" cy="4091066"/>
        </a:xfrm>
        <a:prstGeom prst="chevron">
          <a:avLst>
            <a:gd name="adj" fmla="val 40000"/>
          </a:avLst>
        </a:prstGeom>
        <a:solidFill>
          <a:schemeClr val="accent4">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EACEAE-555D-4D97-8A37-6B49ABA6D033}">
      <dsp:nvSpPr>
        <dsp:cNvPr id="0" name=""/>
        <dsp:cNvSpPr/>
      </dsp:nvSpPr>
      <dsp:spPr>
        <a:xfrm>
          <a:off x="6636200" y="1925851"/>
          <a:ext cx="2514758" cy="2035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a:t>Chapter 2</a:t>
          </a:r>
        </a:p>
        <a:p>
          <a:pPr lvl="0" algn="ctr" defTabSz="933450">
            <a:lnSpc>
              <a:spcPct val="90000"/>
            </a:lnSpc>
            <a:spcBef>
              <a:spcPct val="0"/>
            </a:spcBef>
            <a:spcAft>
              <a:spcPct val="35000"/>
            </a:spcAft>
          </a:pPr>
          <a:r>
            <a:rPr lang="en-US" sz="2100" b="1" kern="1200"/>
            <a:t>CVFPP Implementation Progress</a:t>
          </a:r>
        </a:p>
      </dsp:txBody>
      <dsp:txXfrm>
        <a:off x="6695821" y="1985472"/>
        <a:ext cx="2395516" cy="1916377"/>
      </dsp:txXfrm>
    </dsp:sp>
    <dsp:sp modelId="{4D0799FE-43FB-41F8-8C91-B9A14E02B4BC}">
      <dsp:nvSpPr>
        <dsp:cNvPr id="0" name=""/>
        <dsp:cNvSpPr/>
      </dsp:nvSpPr>
      <dsp:spPr>
        <a:xfrm>
          <a:off x="9306807" y="861098"/>
          <a:ext cx="1519521" cy="4094979"/>
        </a:xfrm>
        <a:prstGeom prst="chevron">
          <a:avLst>
            <a:gd name="adj" fmla="val 400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9E5805-489F-4C71-B3CD-9BFED2C73890}">
      <dsp:nvSpPr>
        <dsp:cNvPr id="0" name=""/>
        <dsp:cNvSpPr/>
      </dsp:nvSpPr>
      <dsp:spPr>
        <a:xfrm>
          <a:off x="9314410" y="1948116"/>
          <a:ext cx="2062612" cy="20338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a:t>6 Regional Overviews</a:t>
          </a:r>
        </a:p>
      </dsp:txBody>
      <dsp:txXfrm>
        <a:off x="9373980" y="2007686"/>
        <a:ext cx="1943472" cy="1914735"/>
      </dsp:txXfrm>
    </dsp:sp>
    <dsp:sp modelId="{0F999F2F-D011-412B-B421-BFA552253133}">
      <dsp:nvSpPr>
        <dsp:cNvPr id="0" name=""/>
        <dsp:cNvSpPr/>
      </dsp:nvSpPr>
      <dsp:spPr>
        <a:xfrm>
          <a:off x="12019070" y="898896"/>
          <a:ext cx="1519521" cy="4094979"/>
        </a:xfrm>
        <a:prstGeom prst="chevron">
          <a:avLst>
            <a:gd name="adj" fmla="val 40000"/>
          </a:avLst>
        </a:prstGeom>
        <a:solidFill>
          <a:schemeClr val="accent4">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9C4CC5-C682-45C0-9270-2C73A8E1485C}">
      <dsp:nvSpPr>
        <dsp:cNvPr id="0" name=""/>
        <dsp:cNvSpPr/>
      </dsp:nvSpPr>
      <dsp:spPr>
        <a:xfrm>
          <a:off x="11537890" y="1973954"/>
          <a:ext cx="2729331" cy="19652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a:t>Chapter 3</a:t>
          </a:r>
        </a:p>
        <a:p>
          <a:pPr lvl="0" algn="ctr" defTabSz="933450">
            <a:lnSpc>
              <a:spcPct val="90000"/>
            </a:lnSpc>
            <a:spcBef>
              <a:spcPct val="0"/>
            </a:spcBef>
            <a:spcAft>
              <a:spcPct val="35000"/>
            </a:spcAft>
          </a:pPr>
          <a:r>
            <a:rPr lang="en-US" sz="2100" b="1" kern="1200"/>
            <a:t>Risks, Priority Actions, and Intended Outcomes</a:t>
          </a:r>
        </a:p>
      </dsp:txBody>
      <dsp:txXfrm>
        <a:off x="11595450" y="2031514"/>
        <a:ext cx="2614211" cy="1850107"/>
      </dsp:txXfrm>
    </dsp:sp>
    <dsp:sp modelId="{07440900-5887-4C1E-92B1-AEEE408E6F80}">
      <dsp:nvSpPr>
        <dsp:cNvPr id="0" name=""/>
        <dsp:cNvSpPr/>
      </dsp:nvSpPr>
      <dsp:spPr>
        <a:xfrm>
          <a:off x="14809656" y="901479"/>
          <a:ext cx="1519521" cy="4094979"/>
        </a:xfrm>
        <a:prstGeom prst="chevron">
          <a:avLst>
            <a:gd name="adj" fmla="val 40000"/>
          </a:avLst>
        </a:prstGeom>
        <a:solidFill>
          <a:schemeClr val="accent4">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A2C838-2448-4521-AD87-D488068C7083}">
      <dsp:nvSpPr>
        <dsp:cNvPr id="0" name=""/>
        <dsp:cNvSpPr/>
      </dsp:nvSpPr>
      <dsp:spPr>
        <a:xfrm>
          <a:off x="14461936" y="1992943"/>
          <a:ext cx="2543387" cy="19655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a:t>Chapter 4</a:t>
          </a:r>
        </a:p>
        <a:p>
          <a:pPr lvl="0" algn="ctr" defTabSz="933450">
            <a:lnSpc>
              <a:spcPct val="90000"/>
            </a:lnSpc>
            <a:spcBef>
              <a:spcPct val="0"/>
            </a:spcBef>
            <a:spcAft>
              <a:spcPct val="35000"/>
            </a:spcAft>
          </a:pPr>
          <a:r>
            <a:rPr lang="en-US" sz="2100" b="1" kern="1200"/>
            <a:t>Investment Strategy and Imperative to Act</a:t>
          </a:r>
        </a:p>
      </dsp:txBody>
      <dsp:txXfrm>
        <a:off x="14519504" y="2050511"/>
        <a:ext cx="2428251" cy="18503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474"/>
          </a:xfrm>
          <a:prstGeom prst="rect">
            <a:avLst/>
          </a:prstGeom>
        </p:spPr>
        <p:txBody>
          <a:bodyPr vert="horz" lIns="92176" tIns="46088" rIns="92176" bIns="46088" rtlCol="0"/>
          <a:lstStyle>
            <a:lvl1pPr algn="l">
              <a:defRPr sz="1200"/>
            </a:lvl1pPr>
          </a:lstStyle>
          <a:p>
            <a:endParaRPr lang="en-US" dirty="0"/>
          </a:p>
        </p:txBody>
      </p:sp>
      <p:sp>
        <p:nvSpPr>
          <p:cNvPr id="3" name="Date Placeholder 2"/>
          <p:cNvSpPr>
            <a:spLocks noGrp="1"/>
          </p:cNvSpPr>
          <p:nvPr>
            <p:ph type="dt" sz="quarter" idx="1"/>
          </p:nvPr>
        </p:nvSpPr>
        <p:spPr>
          <a:xfrm>
            <a:off x="4008100" y="0"/>
            <a:ext cx="3067374" cy="468474"/>
          </a:xfrm>
          <a:prstGeom prst="rect">
            <a:avLst/>
          </a:prstGeom>
        </p:spPr>
        <p:txBody>
          <a:bodyPr vert="horz" lIns="92176" tIns="46088" rIns="92176" bIns="46088" rtlCol="0"/>
          <a:lstStyle>
            <a:lvl1pPr algn="r">
              <a:defRPr sz="1200"/>
            </a:lvl1pPr>
          </a:lstStyle>
          <a:p>
            <a:fld id="{38A7BD6A-383E-964C-AD92-23F37B2395A1}" type="datetimeFigureOut">
              <a:rPr lang="en-US" smtClean="0"/>
              <a:t>8/16/2022</a:t>
            </a:fld>
            <a:endParaRPr lang="en-US" dirty="0"/>
          </a:p>
        </p:txBody>
      </p:sp>
      <p:sp>
        <p:nvSpPr>
          <p:cNvPr id="4" name="Footer Placeholder 3"/>
          <p:cNvSpPr>
            <a:spLocks noGrp="1"/>
          </p:cNvSpPr>
          <p:nvPr>
            <p:ph type="ftr" sz="quarter" idx="2"/>
          </p:nvPr>
        </p:nvSpPr>
        <p:spPr>
          <a:xfrm>
            <a:off x="0" y="8893003"/>
            <a:ext cx="3067374" cy="468474"/>
          </a:xfrm>
          <a:prstGeom prst="rect">
            <a:avLst/>
          </a:prstGeom>
        </p:spPr>
        <p:txBody>
          <a:bodyPr vert="horz" lIns="92176" tIns="46088" rIns="92176" bIns="460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100" y="8893003"/>
            <a:ext cx="3067374" cy="468474"/>
          </a:xfrm>
          <a:prstGeom prst="rect">
            <a:avLst/>
          </a:prstGeom>
        </p:spPr>
        <p:txBody>
          <a:bodyPr vert="horz" lIns="92176" tIns="46088" rIns="92176" bIns="46088" rtlCol="0" anchor="b"/>
          <a:lstStyle>
            <a:lvl1pPr algn="r">
              <a:defRPr sz="1200"/>
            </a:lvl1pPr>
          </a:lstStyle>
          <a:p>
            <a:fld id="{BD90456C-B818-6348-AF78-71CBB3499823}" type="slidenum">
              <a:rPr lang="en-US" smtClean="0"/>
              <a:t>‹#›</a:t>
            </a:fld>
            <a:endParaRPr lang="en-US" dirty="0"/>
          </a:p>
        </p:txBody>
      </p:sp>
    </p:spTree>
    <p:extLst>
      <p:ext uri="{BB962C8B-B14F-4D97-AF65-F5344CB8AC3E}">
        <p14:creationId xmlns:p14="http://schemas.microsoft.com/office/powerpoint/2010/main" val="143256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474"/>
          </a:xfrm>
          <a:prstGeom prst="rect">
            <a:avLst/>
          </a:prstGeom>
        </p:spPr>
        <p:txBody>
          <a:bodyPr vert="horz" lIns="92176" tIns="46088" rIns="92176" bIns="46088" rtlCol="0"/>
          <a:lstStyle>
            <a:lvl1pPr algn="l">
              <a:defRPr sz="1200"/>
            </a:lvl1pPr>
          </a:lstStyle>
          <a:p>
            <a:endParaRPr lang="en-US" dirty="0"/>
          </a:p>
        </p:txBody>
      </p:sp>
      <p:sp>
        <p:nvSpPr>
          <p:cNvPr id="3" name="Date Placeholder 2"/>
          <p:cNvSpPr>
            <a:spLocks noGrp="1"/>
          </p:cNvSpPr>
          <p:nvPr>
            <p:ph type="dt" idx="1"/>
          </p:nvPr>
        </p:nvSpPr>
        <p:spPr>
          <a:xfrm>
            <a:off x="4008100" y="0"/>
            <a:ext cx="3067374" cy="468474"/>
          </a:xfrm>
          <a:prstGeom prst="rect">
            <a:avLst/>
          </a:prstGeom>
        </p:spPr>
        <p:txBody>
          <a:bodyPr vert="horz" lIns="92176" tIns="46088" rIns="92176" bIns="46088" rtlCol="0"/>
          <a:lstStyle>
            <a:lvl1pPr algn="r">
              <a:defRPr sz="1200"/>
            </a:lvl1pPr>
          </a:lstStyle>
          <a:p>
            <a:fld id="{DE075FD0-CBB3-2E43-916B-EF90ABFFEA1F}" type="datetimeFigureOut">
              <a:rPr lang="en-US" smtClean="0"/>
              <a:t>8/16/2022</a:t>
            </a:fld>
            <a:endParaRPr lang="en-US" dirty="0"/>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2176" tIns="46088" rIns="92176" bIns="46088" rtlCol="0" anchor="ctr"/>
          <a:lstStyle/>
          <a:p>
            <a:endParaRPr lang="en-US" dirty="0"/>
          </a:p>
        </p:txBody>
      </p:sp>
      <p:sp>
        <p:nvSpPr>
          <p:cNvPr id="5" name="Notes Placeholder 4"/>
          <p:cNvSpPr>
            <a:spLocks noGrp="1"/>
          </p:cNvSpPr>
          <p:nvPr>
            <p:ph type="body" sz="quarter" idx="3"/>
          </p:nvPr>
        </p:nvSpPr>
        <p:spPr>
          <a:xfrm>
            <a:off x="708349" y="4448101"/>
            <a:ext cx="5660378" cy="4213065"/>
          </a:xfrm>
          <a:prstGeom prst="rect">
            <a:avLst/>
          </a:prstGeom>
        </p:spPr>
        <p:txBody>
          <a:bodyPr vert="horz" lIns="92176" tIns="46088" rIns="92176" bIns="460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003"/>
            <a:ext cx="3067374" cy="468474"/>
          </a:xfrm>
          <a:prstGeom prst="rect">
            <a:avLst/>
          </a:prstGeom>
        </p:spPr>
        <p:txBody>
          <a:bodyPr vert="horz" lIns="92176" tIns="46088" rIns="92176" bIns="460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100" y="8893003"/>
            <a:ext cx="3067374" cy="468474"/>
          </a:xfrm>
          <a:prstGeom prst="rect">
            <a:avLst/>
          </a:prstGeom>
        </p:spPr>
        <p:txBody>
          <a:bodyPr vert="horz" lIns="92176" tIns="46088" rIns="92176" bIns="46088" rtlCol="0" anchor="b"/>
          <a:lstStyle>
            <a:lvl1pPr algn="r">
              <a:defRPr sz="1200"/>
            </a:lvl1pPr>
          </a:lstStyle>
          <a:p>
            <a:fld id="{DB7C884C-2074-1E4E-8B7D-F3966173A152}" type="slidenum">
              <a:rPr lang="en-US" smtClean="0"/>
              <a:t>‹#›</a:t>
            </a:fld>
            <a:endParaRPr lang="en-US" dirty="0"/>
          </a:p>
        </p:txBody>
      </p:sp>
    </p:spTree>
    <p:extLst>
      <p:ext uri="{BB962C8B-B14F-4D97-AF65-F5344CB8AC3E}">
        <p14:creationId xmlns:p14="http://schemas.microsoft.com/office/powerpoint/2010/main" val="3629212088"/>
      </p:ext>
    </p:extLst>
  </p:cSld>
  <p:clrMap bg1="lt1" tx1="dk1" bg2="lt2" tx2="dk2" accent1="accent1" accent2="accent2" accent3="accent3" accent4="accent4" accent5="accent5" accent6="accent6" hlink="hlink" folHlink="folHlink"/>
  <p:notesStyle>
    <a:lvl1pPr marL="0" algn="l" defTabSz="816422" rtl="0" eaLnBrk="1" latinLnBrk="0" hangingPunct="1">
      <a:defRPr sz="2100" kern="1200">
        <a:solidFill>
          <a:schemeClr val="tx1"/>
        </a:solidFill>
        <a:latin typeface="+mn-lt"/>
        <a:ea typeface="+mn-ea"/>
        <a:cs typeface="+mn-cs"/>
      </a:defRPr>
    </a:lvl1pPr>
    <a:lvl2pPr marL="816422" algn="l" defTabSz="816422" rtl="0" eaLnBrk="1" latinLnBrk="0" hangingPunct="1">
      <a:defRPr sz="2100" kern="1200">
        <a:solidFill>
          <a:schemeClr val="tx1"/>
        </a:solidFill>
        <a:latin typeface="+mn-lt"/>
        <a:ea typeface="+mn-ea"/>
        <a:cs typeface="+mn-cs"/>
      </a:defRPr>
    </a:lvl2pPr>
    <a:lvl3pPr marL="1632844" algn="l" defTabSz="816422" rtl="0" eaLnBrk="1" latinLnBrk="0" hangingPunct="1">
      <a:defRPr sz="2100" kern="1200">
        <a:solidFill>
          <a:schemeClr val="tx1"/>
        </a:solidFill>
        <a:latin typeface="+mn-lt"/>
        <a:ea typeface="+mn-ea"/>
        <a:cs typeface="+mn-cs"/>
      </a:defRPr>
    </a:lvl3pPr>
    <a:lvl4pPr marL="2449266" algn="l" defTabSz="816422" rtl="0" eaLnBrk="1" latinLnBrk="0" hangingPunct="1">
      <a:defRPr sz="2100" kern="1200">
        <a:solidFill>
          <a:schemeClr val="tx1"/>
        </a:solidFill>
        <a:latin typeface="+mn-lt"/>
        <a:ea typeface="+mn-ea"/>
        <a:cs typeface="+mn-cs"/>
      </a:defRPr>
    </a:lvl4pPr>
    <a:lvl5pPr marL="3265688" algn="l" defTabSz="816422" rtl="0" eaLnBrk="1" latinLnBrk="0" hangingPunct="1">
      <a:defRPr sz="2100" kern="1200">
        <a:solidFill>
          <a:schemeClr val="tx1"/>
        </a:solidFill>
        <a:latin typeface="+mn-lt"/>
        <a:ea typeface="+mn-ea"/>
        <a:cs typeface="+mn-cs"/>
      </a:defRPr>
    </a:lvl5pPr>
    <a:lvl6pPr marL="4082110" algn="l" defTabSz="816422" rtl="0" eaLnBrk="1" latinLnBrk="0" hangingPunct="1">
      <a:defRPr sz="2100" kern="1200">
        <a:solidFill>
          <a:schemeClr val="tx1"/>
        </a:solidFill>
        <a:latin typeface="+mn-lt"/>
        <a:ea typeface="+mn-ea"/>
        <a:cs typeface="+mn-cs"/>
      </a:defRPr>
    </a:lvl6pPr>
    <a:lvl7pPr marL="4898532" algn="l" defTabSz="816422" rtl="0" eaLnBrk="1" latinLnBrk="0" hangingPunct="1">
      <a:defRPr sz="2100" kern="1200">
        <a:solidFill>
          <a:schemeClr val="tx1"/>
        </a:solidFill>
        <a:latin typeface="+mn-lt"/>
        <a:ea typeface="+mn-ea"/>
        <a:cs typeface="+mn-cs"/>
      </a:defRPr>
    </a:lvl7pPr>
    <a:lvl8pPr marL="5714954" algn="l" defTabSz="816422" rtl="0" eaLnBrk="1" latinLnBrk="0" hangingPunct="1">
      <a:defRPr sz="2100" kern="1200">
        <a:solidFill>
          <a:schemeClr val="tx1"/>
        </a:solidFill>
        <a:latin typeface="+mn-lt"/>
        <a:ea typeface="+mn-ea"/>
        <a:cs typeface="+mn-cs"/>
      </a:defRPr>
    </a:lvl8pPr>
    <a:lvl9pPr marL="6531376" algn="l" defTabSz="816422"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7C884C-2074-1E4E-8B7D-F3966173A152}" type="slidenum">
              <a:rPr lang="en-US" smtClean="0"/>
              <a:t>1</a:t>
            </a:fld>
            <a:endParaRPr lang="en-US" dirty="0"/>
          </a:p>
        </p:txBody>
      </p:sp>
    </p:spTree>
    <p:extLst>
      <p:ext uri="{BB962C8B-B14F-4D97-AF65-F5344CB8AC3E}">
        <p14:creationId xmlns:p14="http://schemas.microsoft.com/office/powerpoint/2010/main" val="2223390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7C884C-2074-1E4E-8B7D-F3966173A152}" type="slidenum">
              <a:rPr lang="en-US" smtClean="0"/>
              <a:t>17</a:t>
            </a:fld>
            <a:endParaRPr lang="en-US" dirty="0"/>
          </a:p>
        </p:txBody>
      </p:sp>
    </p:spTree>
    <p:extLst>
      <p:ext uri="{BB962C8B-B14F-4D97-AF65-F5344CB8AC3E}">
        <p14:creationId xmlns:p14="http://schemas.microsoft.com/office/powerpoint/2010/main" val="388772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7C884C-2074-1E4E-8B7D-F3966173A152}" type="slidenum">
              <a:rPr lang="en-US" smtClean="0"/>
              <a:t>4</a:t>
            </a:fld>
            <a:endParaRPr lang="en-US" dirty="0"/>
          </a:p>
        </p:txBody>
      </p:sp>
    </p:spTree>
    <p:extLst>
      <p:ext uri="{BB962C8B-B14F-4D97-AF65-F5344CB8AC3E}">
        <p14:creationId xmlns:p14="http://schemas.microsoft.com/office/powerpoint/2010/main" val="39762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7C884C-2074-1E4E-8B7D-F3966173A152}" type="slidenum">
              <a:rPr lang="en-US" smtClean="0"/>
              <a:t>8</a:t>
            </a:fld>
            <a:endParaRPr lang="en-US"/>
          </a:p>
        </p:txBody>
      </p:sp>
    </p:spTree>
    <p:extLst>
      <p:ext uri="{BB962C8B-B14F-4D97-AF65-F5344CB8AC3E}">
        <p14:creationId xmlns:p14="http://schemas.microsoft.com/office/powerpoint/2010/main" val="116628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22993" fontAlgn="base">
              <a:defRPr/>
            </a:pPr>
            <a:r>
              <a:rPr lang="en-US" sz="1200" dirty="0">
                <a:solidFill>
                  <a:srgbClr val="000000"/>
                </a:solidFill>
                <a:latin typeface="Calibri"/>
                <a:cs typeface="Calibri"/>
              </a:rPr>
              <a:t>The Central Valley Flood Protection Plan is a strategic blueprint for Central Valley flood risk management that considers these realities. </a:t>
            </a:r>
          </a:p>
          <a:p>
            <a:pPr defTabSz="822993" fontAlgn="base">
              <a:defRPr/>
            </a:pPr>
            <a:endParaRPr lang="en-US" sz="1200" dirty="0">
              <a:solidFill>
                <a:srgbClr val="000000"/>
              </a:solidFill>
              <a:latin typeface="Calibri"/>
              <a:cs typeface="Calibri"/>
            </a:endParaRPr>
          </a:p>
          <a:p>
            <a:pPr defTabSz="822993" fontAlgn="base">
              <a:defRPr/>
            </a:pPr>
            <a:r>
              <a:rPr lang="en-US" sz="1200" dirty="0">
                <a:solidFill>
                  <a:srgbClr val="000000"/>
                </a:solidFill>
                <a:latin typeface="Calibri"/>
                <a:cs typeface="Calibri"/>
              </a:rPr>
              <a:t>The CVFPP describes a programmatic vision for improving flood risk management </a:t>
            </a:r>
            <a:r>
              <a:rPr lang="en-US" sz="1200" dirty="0">
                <a:solidFill>
                  <a:srgbClr val="000000"/>
                </a:solidFill>
                <a:latin typeface="Calibri" panose="020F0502020204030204" pitchFamily="34" charset="0"/>
              </a:rPr>
              <a:t>throughout the Central Valley </a:t>
            </a:r>
            <a:r>
              <a:rPr lang="en-US" sz="1200" dirty="0">
                <a:solidFill>
                  <a:srgbClr val="000000"/>
                </a:solidFill>
                <a:latin typeface="Calibri"/>
                <a:cs typeface="Calibri"/>
              </a:rPr>
              <a:t>over the next 30 years. </a:t>
            </a:r>
            <a:r>
              <a:rPr lang="en-US" sz="1200" dirty="0">
                <a:solidFill>
                  <a:srgbClr val="211E1F"/>
                </a:solidFill>
                <a:latin typeface="AvenirNext LT Pro Regular"/>
              </a:rPr>
              <a:t>The foundation of the CVFPP is the State Systemwide Investment Approach, which guides how the State will invest in flood management in </a:t>
            </a:r>
            <a:r>
              <a:rPr lang="en-US" sz="1200" dirty="0">
                <a:solidFill>
                  <a:srgbClr val="000000"/>
                </a:solidFill>
                <a:latin typeface="Calibri" panose="020F0502020204030204" pitchFamily="34" charset="0"/>
              </a:rPr>
              <a:t>areas protected by the State Plan of Flood Control. </a:t>
            </a:r>
            <a:endParaRPr lang="en-US" sz="1200" dirty="0">
              <a:solidFill>
                <a:srgbClr val="211E1F"/>
              </a:solidFill>
              <a:latin typeface="AvenirNext LT Pro Regular"/>
            </a:endParaRPr>
          </a:p>
          <a:p>
            <a:pPr fontAlgn="base"/>
            <a:endParaRPr lang="en-US" sz="1200" dirty="0">
              <a:solidFill>
                <a:srgbClr val="000000"/>
              </a:solidFill>
              <a:latin typeface="Calibri" panose="020F0502020204030204" pitchFamily="34" charset="0"/>
            </a:endParaRPr>
          </a:p>
          <a:p>
            <a:pPr defTabSz="822993" fontAlgn="base">
              <a:defRPr/>
            </a:pPr>
            <a:r>
              <a:rPr lang="en-US" sz="1800" dirty="0">
                <a:solidFill>
                  <a:srgbClr val="000000"/>
                </a:solidFill>
                <a:latin typeface="Calibri" panose="020F0502020204030204" pitchFamily="34" charset="0"/>
              </a:rPr>
              <a:t>The Public Draft 2022 CVFPP Update is the second update to the CVFPP and fulfills the requirements of the Central Valley Flood Protection Act of 2008.</a:t>
            </a:r>
          </a:p>
          <a:p>
            <a:endParaRPr lang="en-US" sz="1200" dirty="0"/>
          </a:p>
          <a:p>
            <a:r>
              <a:rPr lang="en-US" sz="1200" dirty="0"/>
              <a:t>The CVFPP also supports the Water Resilience Portfolio, the Administration’s blueprint for equipping California to cope with extreme droughts, floods, and other water resources challenges.  The CVFPP also aligns with the California Water Plan, which is the State’s strategic plan for sustainably and equitably managing and developing water resources for current and future generations.  </a:t>
            </a:r>
            <a:endParaRPr lang="en-US" sz="1200" dirty="0">
              <a:cs typeface="Calibri"/>
            </a:endParaRPr>
          </a:p>
          <a:p>
            <a:endParaRPr lang="en-US" sz="1200" dirty="0">
              <a:cs typeface="Calibri"/>
            </a:endParaRPr>
          </a:p>
          <a:p>
            <a:endParaRPr lang="en-US" sz="1200" dirty="0">
              <a:cs typeface="Calibri"/>
            </a:endParaRPr>
          </a:p>
        </p:txBody>
      </p:sp>
      <p:sp>
        <p:nvSpPr>
          <p:cNvPr id="4" name="Slide Number Placeholder 3"/>
          <p:cNvSpPr>
            <a:spLocks noGrp="1"/>
          </p:cNvSpPr>
          <p:nvPr>
            <p:ph type="sldNum" sz="quarter" idx="5"/>
          </p:nvPr>
        </p:nvSpPr>
        <p:spPr/>
        <p:txBody>
          <a:bodyPr/>
          <a:lstStyle/>
          <a:p>
            <a:fld id="{DB7C884C-2074-1E4E-8B7D-F3966173A152}" type="slidenum">
              <a:rPr lang="en-US" smtClean="0"/>
              <a:t>10</a:t>
            </a:fld>
            <a:endParaRPr lang="en-US"/>
          </a:p>
        </p:txBody>
      </p:sp>
    </p:spTree>
    <p:extLst>
      <p:ext uri="{BB962C8B-B14F-4D97-AF65-F5344CB8AC3E}">
        <p14:creationId xmlns:p14="http://schemas.microsoft.com/office/powerpoint/2010/main" val="371536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22993" fontAlgn="base">
              <a:defRPr/>
            </a:pPr>
            <a:r>
              <a:rPr lang="en-US" sz="1200" dirty="0">
                <a:solidFill>
                  <a:srgbClr val="000000"/>
                </a:solidFill>
              </a:rPr>
              <a:t>The 2022 Update to the Plan is built around three guiding themes:  </a:t>
            </a:r>
            <a:endParaRPr lang="en-US" sz="1200" dirty="0">
              <a:solidFill>
                <a:srgbClr val="000000"/>
              </a:solidFill>
              <a:cs typeface="Calibri"/>
            </a:endParaRPr>
          </a:p>
          <a:p>
            <a:pPr algn="l" rtl="0" fontAlgn="base"/>
            <a:endParaRPr lang="en-US" sz="1200" dirty="0">
              <a:solidFill>
                <a:srgbClr val="000000"/>
              </a:solidFill>
            </a:endParaRPr>
          </a:p>
          <a:p>
            <a:pPr fontAlgn="base">
              <a:buFont typeface="Arial" panose="020B0604020202020204" pitchFamily="34" charset="0"/>
              <a:buChar char="•"/>
            </a:pPr>
            <a:r>
              <a:rPr lang="en-US" sz="1200" dirty="0">
                <a:solidFill>
                  <a:srgbClr val="000000"/>
                </a:solidFill>
              </a:rPr>
              <a:t> Building flood system climate resiliency;  </a:t>
            </a:r>
            <a:endParaRPr lang="en-US" sz="1200" dirty="0">
              <a:solidFill>
                <a:srgbClr val="000000"/>
              </a:solidFill>
              <a:cs typeface="Calibri"/>
            </a:endParaRPr>
          </a:p>
          <a:p>
            <a:pPr fontAlgn="base">
              <a:buFont typeface="Arial" panose="020B0604020202020204" pitchFamily="34" charset="0"/>
              <a:buChar char="•"/>
            </a:pPr>
            <a:r>
              <a:rPr lang="en-US" sz="1200" dirty="0">
                <a:solidFill>
                  <a:srgbClr val="000000"/>
                </a:solidFill>
              </a:rPr>
              <a:t> Increasing accountability through performance tracking and transparency; and </a:t>
            </a:r>
            <a:endParaRPr lang="en-US" sz="1200" dirty="0">
              <a:solidFill>
                <a:srgbClr val="000000"/>
              </a:solidFill>
              <a:cs typeface="Calibri"/>
            </a:endParaRPr>
          </a:p>
          <a:p>
            <a:pPr fontAlgn="base">
              <a:buFont typeface="Arial" panose="020B0604020202020204" pitchFamily="34" charset="0"/>
              <a:buChar char="•"/>
            </a:pPr>
            <a:r>
              <a:rPr lang="en-US" sz="1200" dirty="0">
                <a:solidFill>
                  <a:srgbClr val="000000"/>
                </a:solidFill>
              </a:rPr>
              <a:t> Aligning strategically with other State water management planning efforts. </a:t>
            </a:r>
            <a:endParaRPr lang="en-US" sz="1200" dirty="0">
              <a:solidFill>
                <a:srgbClr val="000000"/>
              </a:solidFill>
              <a:cs typeface="Calibri"/>
            </a:endParaRPr>
          </a:p>
          <a:p>
            <a:pPr algn="l" rtl="0" fontAlgn="base"/>
            <a:r>
              <a:rPr lang="en-US" sz="1200" dirty="0">
                <a:solidFill>
                  <a:srgbClr val="000000"/>
                </a:solidFill>
              </a:rPr>
              <a:t> </a:t>
            </a:r>
            <a:endParaRPr lang="en-US" sz="1200" dirty="0">
              <a:solidFill>
                <a:srgbClr val="000000"/>
              </a:solidFill>
              <a:cs typeface="Calibri"/>
            </a:endParaRPr>
          </a:p>
          <a:p>
            <a:pPr algn="l" rtl="0" fontAlgn="base"/>
            <a:r>
              <a:rPr lang="en-US" sz="1200" dirty="0">
                <a:solidFill>
                  <a:srgbClr val="000000"/>
                </a:solidFill>
              </a:rPr>
              <a:t>The 2022 CVFPP Update also acknowledges how equity considerations are inherent in all three themes. For example: </a:t>
            </a:r>
            <a:endParaRPr lang="en-US" sz="1200" dirty="0">
              <a:solidFill>
                <a:srgbClr val="000000"/>
              </a:solidFill>
              <a:cs typeface="Calibri"/>
            </a:endParaRPr>
          </a:p>
          <a:p>
            <a:pPr algn="l" rtl="0" fontAlgn="base"/>
            <a:endParaRPr lang="en-US" sz="1200" dirty="0">
              <a:solidFill>
                <a:srgbClr val="000000"/>
              </a:solidFill>
            </a:endParaRPr>
          </a:p>
          <a:p>
            <a:pPr fontAlgn="base">
              <a:buFont typeface="Arial" panose="020B0604020202020204" pitchFamily="34" charset="0"/>
              <a:buChar char="•"/>
            </a:pPr>
            <a:r>
              <a:rPr lang="en-US" sz="1200" dirty="0">
                <a:solidFill>
                  <a:srgbClr val="000000"/>
                </a:solidFill>
              </a:rPr>
              <a:t> Community resilience in preparing for, responding to, coping with, recovering from, and adapting to floods and the impacts of climate change; </a:t>
            </a:r>
            <a:endParaRPr lang="en-US" sz="1200" dirty="0">
              <a:solidFill>
                <a:srgbClr val="000000"/>
              </a:solidFill>
              <a:cs typeface="Calibri"/>
            </a:endParaRPr>
          </a:p>
          <a:p>
            <a:pPr fontAlgn="base">
              <a:buFont typeface="Arial" panose="020B0604020202020204" pitchFamily="34" charset="0"/>
              <a:buChar char="•"/>
            </a:pPr>
            <a:r>
              <a:rPr lang="en-US" sz="1200" dirty="0">
                <a:solidFill>
                  <a:srgbClr val="000000"/>
                </a:solidFill>
              </a:rPr>
              <a:t> Tracking outcomes for vulnerable communities; and </a:t>
            </a:r>
            <a:endParaRPr lang="en-US" sz="1200" dirty="0">
              <a:solidFill>
                <a:srgbClr val="000000"/>
              </a:solidFill>
              <a:cs typeface="Calibri"/>
            </a:endParaRPr>
          </a:p>
          <a:p>
            <a:pPr fontAlgn="base">
              <a:buFont typeface="Arial" panose="020B0604020202020204" pitchFamily="34" charset="0"/>
              <a:buChar char="•"/>
            </a:pPr>
            <a:r>
              <a:rPr lang="en-US" sz="1200" dirty="0">
                <a:solidFill>
                  <a:srgbClr val="000000"/>
                </a:solidFill>
              </a:rPr>
              <a:t> Aligning with other State programs supporting equity. </a:t>
            </a:r>
            <a:endParaRPr lang="en-US" sz="1200" dirty="0">
              <a:cs typeface="Calibri"/>
            </a:endParaRPr>
          </a:p>
          <a:p>
            <a:endParaRPr lang="en-US" sz="1200" dirty="0">
              <a:cs typeface="Calibri"/>
            </a:endParaRPr>
          </a:p>
        </p:txBody>
      </p:sp>
      <p:sp>
        <p:nvSpPr>
          <p:cNvPr id="4" name="Slide Number Placeholder 3"/>
          <p:cNvSpPr>
            <a:spLocks noGrp="1"/>
          </p:cNvSpPr>
          <p:nvPr>
            <p:ph type="sldNum" sz="quarter" idx="5"/>
          </p:nvPr>
        </p:nvSpPr>
        <p:spPr/>
        <p:txBody>
          <a:bodyPr/>
          <a:lstStyle/>
          <a:p>
            <a:fld id="{DB7C884C-2074-1E4E-8B7D-F3966173A152}" type="slidenum">
              <a:rPr lang="en-US" smtClean="0"/>
              <a:t>11</a:t>
            </a:fld>
            <a:endParaRPr lang="en-US"/>
          </a:p>
        </p:txBody>
      </p:sp>
    </p:spTree>
    <p:extLst>
      <p:ext uri="{BB962C8B-B14F-4D97-AF65-F5344CB8AC3E}">
        <p14:creationId xmlns:p14="http://schemas.microsoft.com/office/powerpoint/2010/main" val="64171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2022 CVFPP Update is broken into four chapters: </a:t>
            </a:r>
          </a:p>
          <a:p>
            <a:pPr marL="172830" indent="-172830">
              <a:buFont typeface="Arial,Sans-Serif"/>
              <a:buChar char="•"/>
            </a:pPr>
            <a:r>
              <a:rPr lang="en-US" b="1" dirty="0"/>
              <a:t>Chapter 1</a:t>
            </a:r>
            <a:r>
              <a:rPr lang="en-US" dirty="0"/>
              <a:t>: Information about the process of updating the CVFPP</a:t>
            </a:r>
            <a:endParaRPr lang="en-US" dirty="0">
              <a:cs typeface="Calibri"/>
            </a:endParaRPr>
          </a:p>
          <a:p>
            <a:pPr marL="172830" indent="-172830">
              <a:buFont typeface="Arial,Sans-Serif"/>
              <a:buChar char="•"/>
            </a:pPr>
            <a:r>
              <a:rPr lang="en-US" b="1" dirty="0"/>
              <a:t>Chapter 2</a:t>
            </a:r>
            <a:r>
              <a:rPr lang="en-US" dirty="0"/>
              <a:t>: The CVFPP implementation process and what has been completed </a:t>
            </a:r>
            <a:endParaRPr lang="en-US" dirty="0">
              <a:cs typeface="Calibri"/>
            </a:endParaRPr>
          </a:p>
          <a:p>
            <a:pPr marL="172830" indent="-172830">
              <a:buFont typeface="Arial,Sans-Serif"/>
              <a:buChar char="•"/>
            </a:pPr>
            <a:r>
              <a:rPr lang="en-US" b="1" dirty="0"/>
              <a:t>Chapter 3</a:t>
            </a:r>
            <a:r>
              <a:rPr lang="en-US" dirty="0"/>
              <a:t>: What implementation is in-progress and what is planned, as well as updated risk priorities, portfolios and outcomes </a:t>
            </a:r>
            <a:endParaRPr lang="en-US" dirty="0">
              <a:cs typeface="Calibri"/>
            </a:endParaRPr>
          </a:p>
          <a:p>
            <a:pPr marL="172830" indent="-172830">
              <a:buFont typeface="Arial,Sans-Serif"/>
              <a:buChar char="•"/>
              <a:defRPr/>
            </a:pPr>
            <a:r>
              <a:rPr lang="en-US" b="1" dirty="0"/>
              <a:t>Chapter 4</a:t>
            </a:r>
            <a:r>
              <a:rPr lang="en-US" dirty="0"/>
              <a:t>: What the plan is for moving forward, including capital and ongoing investment estimates </a:t>
            </a:r>
            <a:endParaRPr lang="en-US" dirty="0">
              <a:cs typeface="Calibri"/>
            </a:endParaRPr>
          </a:p>
          <a:p>
            <a:pPr>
              <a:defRPr/>
            </a:pPr>
            <a:endParaRPr lang="en-US" dirty="0"/>
          </a:p>
          <a:p>
            <a:pPr>
              <a:defRPr/>
            </a:pPr>
            <a:r>
              <a:rPr lang="en-US" dirty="0"/>
              <a:t>Two-page regional overviews for the 6 </a:t>
            </a:r>
            <a:r>
              <a:rPr lang="en-US" b="1" dirty="0"/>
              <a:t>Regional Flood Management Planning regions </a:t>
            </a:r>
            <a:r>
              <a:rPr lang="en-US" dirty="0"/>
              <a:t>are included in the 2022 CVFPP Update as well. The planning team has worked with the regions over the past few months to develop these two-page regional spotlights. RFMPs continue to focus on locally led</a:t>
            </a:r>
          </a:p>
          <a:p>
            <a:pPr>
              <a:defRPr/>
            </a:pPr>
            <a:r>
              <a:rPr lang="en-US" dirty="0"/>
              <a:t>planning activities to support effective CVFPP implementation in each region.</a:t>
            </a:r>
            <a:endParaRPr lang="en-US" dirty="0">
              <a:ea typeface="Calibri"/>
              <a:cs typeface="Calibri"/>
            </a:endParaRPr>
          </a:p>
          <a:p>
            <a:pPr>
              <a:defRPr/>
            </a:pPr>
            <a:endParaRPr lang="en-US" dirty="0"/>
          </a:p>
          <a:p>
            <a:pPr>
              <a:defRPr/>
            </a:pPr>
            <a:r>
              <a:rPr lang="en-US" dirty="0"/>
              <a:t>A </a:t>
            </a:r>
            <a:r>
              <a:rPr lang="en-US" b="1" dirty="0"/>
              <a:t>Call to Action </a:t>
            </a:r>
            <a:r>
              <a:rPr lang="en-US" dirty="0"/>
              <a:t>upfront piece and the </a:t>
            </a:r>
            <a:r>
              <a:rPr lang="en-US" b="1" dirty="0"/>
              <a:t>letters</a:t>
            </a:r>
            <a:r>
              <a:rPr lang="en-US" dirty="0"/>
              <a:t> from the DWR Director and the CVFPB President will be developed closer to the Board’s adoption of the 2022 Plan. We intended to work on the call to action with the CVFPB staff as we work through the Public process. </a:t>
            </a:r>
            <a:endParaRPr lang="en-US" dirty="0">
              <a:ea typeface="Calibri"/>
              <a:cs typeface="Calibri"/>
            </a:endParaRPr>
          </a:p>
          <a:p>
            <a:pPr>
              <a:defRPr/>
            </a:pPr>
            <a:endParaRPr lang="en-US" dirty="0"/>
          </a:p>
          <a:p>
            <a:pPr defTabSz="822993">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DB7C884C-2074-1E4E-8B7D-F3966173A152}" type="slidenum">
              <a:rPr lang="en-US" smtClean="0"/>
              <a:t>12</a:t>
            </a:fld>
            <a:endParaRPr lang="en-US"/>
          </a:p>
        </p:txBody>
      </p:sp>
    </p:spTree>
    <p:extLst>
      <p:ext uri="{BB962C8B-B14F-4D97-AF65-F5344CB8AC3E}">
        <p14:creationId xmlns:p14="http://schemas.microsoft.com/office/powerpoint/2010/main" val="376044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2022 CVFPP Update highlights that while it is costly to prepare for and help prevent flood related disasters, it is many times more costly to respond to, and recover from a flood after it occurs.</a:t>
            </a:r>
          </a:p>
          <a:p>
            <a:endParaRPr lang="en-US" sz="1200" dirty="0"/>
          </a:p>
          <a:p>
            <a:pPr defTabSz="822993">
              <a:defRPr/>
            </a:pPr>
            <a:r>
              <a:rPr lang="en-US" sz="1200" dirty="0">
                <a:latin typeface="+mj-lt"/>
                <a:ea typeface="Calibri" panose="020F0502020204030204" pitchFamily="34" charset="0"/>
                <a:cs typeface="Calibri"/>
              </a:rPr>
              <a:t>The entire flood management community—including you in the engineering sphere, as well as businesses and other organizations that have not previously had an active interest in flood management—must work together to transform the recommendations, actions, and policies within the CVFPP from anecdotes and pilot projects into standard operating procedures. This impacts all of us and we share the responsibility to act.</a:t>
            </a:r>
          </a:p>
          <a:p>
            <a:pPr defTabSz="822993">
              <a:defRPr/>
            </a:pPr>
            <a:endParaRPr lang="en-US" sz="1200" dirty="0">
              <a:latin typeface="+mj-lt"/>
              <a:ea typeface="Calibri" panose="020F0502020204030204" pitchFamily="34" charset="0"/>
              <a:cs typeface="Calibri"/>
            </a:endParaRPr>
          </a:p>
          <a:p>
            <a:endParaRPr lang="en-US" sz="1200" dirty="0">
              <a:latin typeface="+mj-lt"/>
            </a:endParaRPr>
          </a:p>
          <a:p>
            <a:r>
              <a:rPr lang="en-US" sz="1200" dirty="0">
                <a:latin typeface="+mj-lt"/>
              </a:rPr>
              <a:t>We must:</a:t>
            </a:r>
          </a:p>
          <a:p>
            <a:pPr marL="288049" indent="-172830">
              <a:spcAft>
                <a:spcPts val="1210"/>
              </a:spcAft>
              <a:buFont typeface="Arial" panose="020B0604020202020204" pitchFamily="34" charset="0"/>
              <a:buChar char="•"/>
            </a:pPr>
            <a:r>
              <a:rPr lang="en-US" sz="1200" dirty="0">
                <a:latin typeface="+mj-lt"/>
              </a:rPr>
              <a:t>Work together to build public support for flood risk management investments. </a:t>
            </a:r>
            <a:r>
              <a:rPr lang="en-US" sz="1200" dirty="0"/>
              <a:t>The CVFPP is not funded, which means we need to build support for these efforts in order to secure state and federal financing. We need your help and support to make that happen. </a:t>
            </a:r>
            <a:endParaRPr lang="en-US" sz="1200" dirty="0">
              <a:cs typeface="Calibri"/>
            </a:endParaRPr>
          </a:p>
          <a:p>
            <a:endParaRPr lang="en-US" sz="1200" dirty="0">
              <a:latin typeface="+mj-lt"/>
              <a:cs typeface="Calibri"/>
            </a:endParaRPr>
          </a:p>
          <a:p>
            <a:pPr marL="288049" indent="-172830">
              <a:spcAft>
                <a:spcPts val="1210"/>
              </a:spcAft>
              <a:buFont typeface="Arial" panose="020B0604020202020204" pitchFamily="34" charset="0"/>
              <a:buChar char="•"/>
            </a:pPr>
            <a:r>
              <a:rPr lang="en-US" sz="1200" dirty="0">
                <a:latin typeface="+mj-lt"/>
              </a:rPr>
              <a:t>Act swiftly to implement innovative cross-sector flood management strategies. For example, we must value a resilient flood system’s contribution to broader policy challenges such as groundwater management and ecosystem stewardship.</a:t>
            </a:r>
            <a:endParaRPr lang="en-US" sz="1200" dirty="0">
              <a:latin typeface="+mj-lt"/>
              <a:cs typeface="Calibri"/>
            </a:endParaRPr>
          </a:p>
          <a:p>
            <a:pPr marL="115220">
              <a:spcAft>
                <a:spcPts val="1210"/>
              </a:spcAft>
            </a:pPr>
            <a:endParaRPr lang="en-US" sz="1200" dirty="0">
              <a:latin typeface="+mj-lt"/>
              <a:cs typeface="Calibri"/>
            </a:endParaRPr>
          </a:p>
          <a:p>
            <a:pPr marL="115220">
              <a:spcAft>
                <a:spcPts val="1210"/>
              </a:spcAft>
            </a:pPr>
            <a:r>
              <a:rPr lang="en-US" sz="1200" dirty="0">
                <a:latin typeface="+mj-lt"/>
                <a:cs typeface="Calibri"/>
              </a:rPr>
              <a:t>We must:</a:t>
            </a:r>
          </a:p>
          <a:p>
            <a:pPr marL="288049" indent="-172830">
              <a:spcAft>
                <a:spcPts val="1210"/>
              </a:spcAft>
              <a:buFont typeface="Arial" panose="020B0604020202020204" pitchFamily="34" charset="0"/>
              <a:buChar char="•"/>
            </a:pPr>
            <a:r>
              <a:rPr lang="en-US" sz="1200" dirty="0">
                <a:latin typeface="+mj-lt"/>
              </a:rPr>
              <a:t>Invest boldly over the next 30 years – including investing in partnerships with local, State, and federal agencies – as well as with landowners and NGOS.</a:t>
            </a:r>
            <a:endParaRPr lang="en-US" sz="1200" dirty="0">
              <a:latin typeface="+mj-lt"/>
              <a:ea typeface="Calibri"/>
              <a:cs typeface="Calibri"/>
            </a:endParaRPr>
          </a:p>
          <a:p>
            <a:pPr marL="115220">
              <a:spcAft>
                <a:spcPts val="1210"/>
              </a:spcAft>
            </a:pPr>
            <a:endParaRPr lang="en-US" sz="1200" dirty="0">
              <a:latin typeface="+mj-lt"/>
            </a:endParaRPr>
          </a:p>
          <a:p>
            <a:pPr marL="115220">
              <a:spcAft>
                <a:spcPts val="1210"/>
              </a:spcAft>
            </a:pPr>
            <a:r>
              <a:rPr lang="en-US" sz="1200" dirty="0">
                <a:latin typeface="+mj-lt"/>
              </a:rPr>
              <a:t>We must:</a:t>
            </a:r>
            <a:endParaRPr lang="en-US" sz="1200" dirty="0">
              <a:latin typeface="+mj-lt"/>
              <a:cs typeface="Calibri"/>
            </a:endParaRPr>
          </a:p>
          <a:p>
            <a:pPr marL="288049" indent="-172830">
              <a:spcAft>
                <a:spcPts val="1210"/>
              </a:spcAft>
              <a:buFont typeface="Arial" panose="020B0604020202020204" pitchFamily="34" charset="0"/>
              <a:buChar char="•"/>
            </a:pPr>
            <a:r>
              <a:rPr lang="en-US" sz="1200" dirty="0">
                <a:latin typeface="+mj-lt"/>
              </a:rPr>
              <a:t>Built institutional capacity, move projects forward,  and leverage each flood system partner’s unique capacity for financing and advocacy.</a:t>
            </a:r>
            <a:endParaRPr lang="en-US" sz="1200" dirty="0">
              <a:latin typeface="+mj-lt"/>
              <a:cs typeface="Calibri"/>
            </a:endParaRPr>
          </a:p>
          <a:p>
            <a:pPr marL="115220">
              <a:spcAft>
                <a:spcPts val="1210"/>
              </a:spcAft>
            </a:pPr>
            <a:endParaRPr lang="en-US" sz="1200" dirty="0">
              <a:latin typeface="+mj-lt"/>
              <a:cs typeface="Calibri"/>
            </a:endParaRPr>
          </a:p>
          <a:p>
            <a:pPr marL="115220">
              <a:spcAft>
                <a:spcPts val="1210"/>
              </a:spcAft>
            </a:pPr>
            <a:r>
              <a:rPr lang="en-US" sz="1200" dirty="0">
                <a:latin typeface="+mj-lt"/>
                <a:cs typeface="Calibri"/>
              </a:rPr>
              <a:t>And we must:</a:t>
            </a:r>
          </a:p>
          <a:p>
            <a:pPr marL="288049" indent="-172830">
              <a:spcAft>
                <a:spcPts val="1210"/>
              </a:spcAft>
              <a:buFont typeface="Arial" panose="020B0604020202020204" pitchFamily="34" charset="0"/>
              <a:buChar char="•"/>
            </a:pPr>
            <a:r>
              <a:rPr lang="en-US" sz="1200" dirty="0">
                <a:latin typeface="+mj-lt"/>
              </a:rPr>
              <a:t>Protect the Central Valley’s most vulnerable communities, acknowledging and correcting historic inequalities. </a:t>
            </a:r>
          </a:p>
          <a:p>
            <a:pPr marL="115220">
              <a:spcAft>
                <a:spcPts val="1210"/>
              </a:spcAft>
            </a:pPr>
            <a:endParaRPr lang="en-US" sz="1200" dirty="0">
              <a:latin typeface="+mj-lt"/>
              <a:ea typeface="Calibri" panose="020F0502020204030204" pitchFamily="34" charset="0"/>
              <a:cs typeface="Calibri"/>
            </a:endParaRPr>
          </a:p>
          <a:p>
            <a:pPr marL="288049" indent="-172830">
              <a:spcAft>
                <a:spcPts val="1210"/>
              </a:spcAft>
              <a:buFont typeface="Arial" panose="020B0604020202020204" pitchFamily="34" charset="0"/>
              <a:buChar char="•"/>
            </a:pPr>
            <a:endParaRPr lang="en-US" sz="1200" dirty="0">
              <a:latin typeface="+mj-lt"/>
              <a:cs typeface="Calibri"/>
            </a:endParaRPr>
          </a:p>
        </p:txBody>
      </p:sp>
      <p:sp>
        <p:nvSpPr>
          <p:cNvPr id="4" name="Slide Number Placeholder 3"/>
          <p:cNvSpPr>
            <a:spLocks noGrp="1"/>
          </p:cNvSpPr>
          <p:nvPr>
            <p:ph type="sldNum" sz="quarter" idx="5"/>
          </p:nvPr>
        </p:nvSpPr>
        <p:spPr/>
        <p:txBody>
          <a:bodyPr/>
          <a:lstStyle/>
          <a:p>
            <a:fld id="{DB7C884C-2074-1E4E-8B7D-F3966173A152}" type="slidenum">
              <a:rPr lang="en-US" smtClean="0"/>
              <a:t>13</a:t>
            </a:fld>
            <a:endParaRPr lang="en-US"/>
          </a:p>
        </p:txBody>
      </p:sp>
    </p:spTree>
    <p:extLst>
      <p:ext uri="{BB962C8B-B14F-4D97-AF65-F5344CB8AC3E}">
        <p14:creationId xmlns:p14="http://schemas.microsoft.com/office/powerpoint/2010/main" val="239324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7C884C-2074-1E4E-8B7D-F3966173A152}" type="slidenum">
              <a:rPr lang="en-US" smtClean="0"/>
              <a:t>14</a:t>
            </a:fld>
            <a:endParaRPr lang="en-US" dirty="0"/>
          </a:p>
        </p:txBody>
      </p:sp>
    </p:spTree>
    <p:extLst>
      <p:ext uri="{BB962C8B-B14F-4D97-AF65-F5344CB8AC3E}">
        <p14:creationId xmlns:p14="http://schemas.microsoft.com/office/powerpoint/2010/main" val="48941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7C884C-2074-1E4E-8B7D-F3966173A152}" type="slidenum">
              <a:rPr lang="en-US" smtClean="0"/>
              <a:t>15</a:t>
            </a:fld>
            <a:endParaRPr lang="en-US" dirty="0"/>
          </a:p>
        </p:txBody>
      </p:sp>
    </p:spTree>
    <p:extLst>
      <p:ext uri="{BB962C8B-B14F-4D97-AF65-F5344CB8AC3E}">
        <p14:creationId xmlns:p14="http://schemas.microsoft.com/office/powerpoint/2010/main" val="111054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24">
            <a:extLst>
              <a:ext uri="{FF2B5EF4-FFF2-40B4-BE49-F238E27FC236}">
                <a16:creationId xmlns:a16="http://schemas.microsoft.com/office/drawing/2014/main" xmlns="" id="{F364F0D4-FF05-764E-8022-608BBE76FF70}"/>
              </a:ext>
            </a:extLst>
          </p:cNvPr>
          <p:cNvSpPr>
            <a:spLocks noGrp="1"/>
          </p:cNvSpPr>
          <p:nvPr>
            <p:ph type="pic" sz="quarter" idx="19" hasCustomPrompt="1"/>
          </p:nvPr>
        </p:nvSpPr>
        <p:spPr>
          <a:xfrm>
            <a:off x="0" y="7223369"/>
            <a:ext cx="18288000" cy="2192094"/>
          </a:xfrm>
          <a:prstGeom prst="rect">
            <a:avLst/>
          </a:prstGeom>
        </p:spPr>
        <p:txBody>
          <a:bodyPr vert="horz"/>
          <a:lstStyle>
            <a:lvl1pPr marL="0" indent="0">
              <a:buFontTx/>
              <a:buNone/>
              <a:defRPr sz="1500" b="0" i="1" kern="700" spc="450">
                <a:solidFill>
                  <a:schemeClr val="bg1"/>
                </a:solidFill>
                <a:latin typeface="Arial"/>
              </a:defRPr>
            </a:lvl1pPr>
          </a:lstStyle>
          <a:p>
            <a:r>
              <a:rPr lang="en-US" dirty="0"/>
              <a:t>Place a 1020px x 164px picture here.</a:t>
            </a:r>
          </a:p>
        </p:txBody>
      </p:sp>
      <p:sp>
        <p:nvSpPr>
          <p:cNvPr id="3" name="Text Placeholder 15">
            <a:extLst>
              <a:ext uri="{FF2B5EF4-FFF2-40B4-BE49-F238E27FC236}">
                <a16:creationId xmlns:a16="http://schemas.microsoft.com/office/drawing/2014/main" xmlns="" id="{AC8406E1-F5BA-534C-A273-10DE16FE1EB7}"/>
              </a:ext>
            </a:extLst>
          </p:cNvPr>
          <p:cNvSpPr>
            <a:spLocks noGrp="1"/>
          </p:cNvSpPr>
          <p:nvPr>
            <p:ph type="body" sz="quarter" idx="14" hasCustomPrompt="1"/>
          </p:nvPr>
        </p:nvSpPr>
        <p:spPr>
          <a:xfrm>
            <a:off x="954284" y="2625636"/>
            <a:ext cx="16476988" cy="2105025"/>
          </a:xfrm>
          <a:prstGeom prst="rect">
            <a:avLst/>
          </a:prstGeom>
        </p:spPr>
        <p:txBody>
          <a:bodyPr vert="horz"/>
          <a:lstStyle>
            <a:lvl1pPr marL="0" indent="0" algn="r">
              <a:buFontTx/>
              <a:buNone/>
              <a:defRPr sz="16500" b="1" i="0" spc="-600" baseline="0">
                <a:solidFill>
                  <a:srgbClr val="00395E"/>
                </a:solidFill>
              </a:defRPr>
            </a:lvl1pPr>
            <a:lvl2pPr marL="685794" indent="0">
              <a:buFontTx/>
              <a:buNone/>
              <a:defRPr sz="16500" b="1" i="0" spc="-825">
                <a:solidFill>
                  <a:schemeClr val="accent1"/>
                </a:solidFill>
              </a:defRPr>
            </a:lvl2pPr>
            <a:lvl3pPr marL="1371590" indent="0">
              <a:buFontTx/>
              <a:buNone/>
              <a:defRPr sz="16500" b="1" i="0" spc="-825">
                <a:solidFill>
                  <a:schemeClr val="accent1"/>
                </a:solidFill>
              </a:defRPr>
            </a:lvl3pPr>
            <a:lvl4pPr marL="2057384" indent="0">
              <a:buFontTx/>
              <a:buNone/>
              <a:defRPr sz="16500" b="1" i="0" spc="-825">
                <a:solidFill>
                  <a:schemeClr val="accent1"/>
                </a:solidFill>
              </a:defRPr>
            </a:lvl4pPr>
            <a:lvl5pPr marL="2743178" indent="0">
              <a:buFontTx/>
              <a:buNone/>
              <a:defRPr sz="16500" b="1" i="0" spc="-825">
                <a:solidFill>
                  <a:schemeClr val="accent1"/>
                </a:solidFill>
              </a:defRPr>
            </a:lvl5pPr>
          </a:lstStyle>
          <a:p>
            <a:pPr lvl="0"/>
            <a:r>
              <a:rPr lang="en-US" dirty="0"/>
              <a:t>A Short Title </a:t>
            </a:r>
          </a:p>
        </p:txBody>
      </p:sp>
      <p:sp>
        <p:nvSpPr>
          <p:cNvPr id="4" name="Text Placeholder 17">
            <a:extLst>
              <a:ext uri="{FF2B5EF4-FFF2-40B4-BE49-F238E27FC236}">
                <a16:creationId xmlns:a16="http://schemas.microsoft.com/office/drawing/2014/main" xmlns="" id="{9E97C00A-8D89-A24D-8CA7-E354D5593678}"/>
              </a:ext>
            </a:extLst>
          </p:cNvPr>
          <p:cNvSpPr>
            <a:spLocks noGrp="1"/>
          </p:cNvSpPr>
          <p:nvPr>
            <p:ph type="body" sz="quarter" idx="15" hasCustomPrompt="1"/>
          </p:nvPr>
        </p:nvSpPr>
        <p:spPr>
          <a:xfrm>
            <a:off x="4717142" y="5037618"/>
            <a:ext cx="12621532" cy="923925"/>
          </a:xfrm>
          <a:prstGeom prst="rect">
            <a:avLst/>
          </a:prstGeom>
        </p:spPr>
        <p:txBody>
          <a:bodyPr vert="horz"/>
          <a:lstStyle>
            <a:lvl1pPr marL="0" indent="0" algn="r">
              <a:buFontTx/>
              <a:buNone/>
              <a:defRPr sz="3900" b="0" i="1" baseline="0">
                <a:solidFill>
                  <a:schemeClr val="tx1">
                    <a:lumMod val="65000"/>
                    <a:lumOff val="35000"/>
                  </a:schemeClr>
                </a:solidFill>
              </a:defRPr>
            </a:lvl1pPr>
          </a:lstStyle>
          <a:p>
            <a:pPr lvl="0"/>
            <a:r>
              <a:rPr lang="en-US" dirty="0"/>
              <a:t>Single line Subtitle of 40 character or less</a:t>
            </a:r>
          </a:p>
        </p:txBody>
      </p:sp>
      <p:sp>
        <p:nvSpPr>
          <p:cNvPr id="5" name="Text Placeholder 19">
            <a:extLst>
              <a:ext uri="{FF2B5EF4-FFF2-40B4-BE49-F238E27FC236}">
                <a16:creationId xmlns:a16="http://schemas.microsoft.com/office/drawing/2014/main" xmlns="" id="{6CFB9E51-AB50-004E-8E67-EA6F6844990E}"/>
              </a:ext>
            </a:extLst>
          </p:cNvPr>
          <p:cNvSpPr>
            <a:spLocks noGrp="1"/>
          </p:cNvSpPr>
          <p:nvPr>
            <p:ph type="body" sz="quarter" idx="16" hasCustomPrompt="1"/>
          </p:nvPr>
        </p:nvSpPr>
        <p:spPr>
          <a:xfrm>
            <a:off x="1981876" y="2840282"/>
            <a:ext cx="9864684" cy="540543"/>
          </a:xfrm>
          <a:prstGeom prst="rect">
            <a:avLst/>
          </a:prstGeom>
        </p:spPr>
        <p:txBody>
          <a:bodyPr vert="horz"/>
          <a:lstStyle>
            <a:lvl1pPr marL="0" indent="0">
              <a:buFontTx/>
              <a:buNone/>
              <a:defRPr sz="1200" kern="800" spc="630" baseline="0">
                <a:solidFill>
                  <a:schemeClr val="tx1">
                    <a:lumMod val="65000"/>
                    <a:lumOff val="35000"/>
                  </a:schemeClr>
                </a:solidFill>
              </a:defRPr>
            </a:lvl1pPr>
          </a:lstStyle>
          <a:p>
            <a:pPr lvl="0"/>
            <a:r>
              <a:rPr lang="en-US" dirty="0"/>
              <a:t>CALIFORNIA DEPARTMENT OF WATER RESOURCES</a:t>
            </a:r>
          </a:p>
        </p:txBody>
      </p:sp>
      <p:sp>
        <p:nvSpPr>
          <p:cNvPr id="6" name="Text Placeholder 21">
            <a:extLst>
              <a:ext uri="{FF2B5EF4-FFF2-40B4-BE49-F238E27FC236}">
                <a16:creationId xmlns:a16="http://schemas.microsoft.com/office/drawing/2014/main" xmlns="" id="{13F7D128-8861-3F43-A9EB-0E7ACDA47780}"/>
              </a:ext>
            </a:extLst>
          </p:cNvPr>
          <p:cNvSpPr>
            <a:spLocks noGrp="1"/>
          </p:cNvSpPr>
          <p:nvPr>
            <p:ph type="body" sz="quarter" idx="17" hasCustomPrompt="1"/>
          </p:nvPr>
        </p:nvSpPr>
        <p:spPr>
          <a:xfrm>
            <a:off x="13943929" y="5781075"/>
            <a:ext cx="3394746" cy="491820"/>
          </a:xfrm>
          <a:prstGeom prst="rect">
            <a:avLst/>
          </a:prstGeom>
        </p:spPr>
        <p:txBody>
          <a:bodyPr vert="horz"/>
          <a:lstStyle>
            <a:lvl1pPr marL="0" indent="0">
              <a:lnSpc>
                <a:spcPct val="150000"/>
              </a:lnSpc>
              <a:buFontTx/>
              <a:buNone/>
              <a:defRPr sz="1500" baseline="0">
                <a:solidFill>
                  <a:srgbClr val="00395E"/>
                </a:solidFill>
              </a:defRPr>
            </a:lvl1pPr>
          </a:lstStyle>
          <a:p>
            <a:pPr lvl="0"/>
            <a:r>
              <a:rPr lang="en-US" dirty="0"/>
              <a:t>Event Name   |   Date/Year</a:t>
            </a:r>
          </a:p>
        </p:txBody>
      </p:sp>
      <p:sp>
        <p:nvSpPr>
          <p:cNvPr id="7" name="Text Placeholder 21">
            <a:extLst>
              <a:ext uri="{FF2B5EF4-FFF2-40B4-BE49-F238E27FC236}">
                <a16:creationId xmlns:a16="http://schemas.microsoft.com/office/drawing/2014/main" xmlns="" id="{EB2060A9-0B46-1242-816F-6C3DCD80101E}"/>
              </a:ext>
            </a:extLst>
          </p:cNvPr>
          <p:cNvSpPr>
            <a:spLocks noGrp="1"/>
          </p:cNvSpPr>
          <p:nvPr>
            <p:ph type="body" sz="quarter" idx="18" hasCustomPrompt="1"/>
          </p:nvPr>
        </p:nvSpPr>
        <p:spPr>
          <a:xfrm>
            <a:off x="13943928" y="6218469"/>
            <a:ext cx="3636500" cy="548970"/>
          </a:xfrm>
          <a:prstGeom prst="rect">
            <a:avLst/>
          </a:prstGeom>
        </p:spPr>
        <p:txBody>
          <a:bodyPr vert="horz"/>
          <a:lstStyle>
            <a:lvl1pPr marL="0" indent="0">
              <a:lnSpc>
                <a:spcPct val="150000"/>
              </a:lnSpc>
              <a:buFontTx/>
              <a:buNone/>
              <a:defRPr sz="1500" baseline="0">
                <a:solidFill>
                  <a:srgbClr val="00395E"/>
                </a:solidFill>
              </a:defRPr>
            </a:lvl1pPr>
          </a:lstStyle>
          <a:p>
            <a:pPr lvl="0"/>
            <a:r>
              <a:rPr lang="en-US" dirty="0"/>
              <a:t>Presenter’s Name, Title</a:t>
            </a:r>
          </a:p>
        </p:txBody>
      </p:sp>
    </p:spTree>
    <p:extLst>
      <p:ext uri="{BB962C8B-B14F-4D97-AF65-F5344CB8AC3E}">
        <p14:creationId xmlns:p14="http://schemas.microsoft.com/office/powerpoint/2010/main" val="411828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480" y="1828800"/>
            <a:ext cx="15087600" cy="3228975"/>
          </a:xfrm>
          <a:prstGeom prst="rect">
            <a:avLst/>
          </a:prstGeom>
        </p:spPr>
        <p:txBody>
          <a:bodyPr>
            <a:noAutofit/>
          </a:bodyPr>
          <a:lstStyle>
            <a:lvl1pPr>
              <a:defRPr sz="10700" b="1">
                <a:solidFill>
                  <a:srgbClr val="00395E"/>
                </a:solidFill>
              </a:defRPr>
            </a:lvl1pPr>
          </a:lstStyle>
          <a:p>
            <a:r>
              <a:rPr lang="en-US" dirty="0"/>
              <a:t>Click to edit Master title style</a:t>
            </a:r>
          </a:p>
        </p:txBody>
      </p:sp>
      <p:sp>
        <p:nvSpPr>
          <p:cNvPr id="3" name="Subtitle 2"/>
          <p:cNvSpPr>
            <a:spLocks noGrp="1"/>
          </p:cNvSpPr>
          <p:nvPr>
            <p:ph type="subTitle" idx="1"/>
          </p:nvPr>
        </p:nvSpPr>
        <p:spPr>
          <a:xfrm>
            <a:off x="4267200" y="5063237"/>
            <a:ext cx="12344400" cy="1028700"/>
          </a:xfrm>
          <a:prstGeom prst="rect">
            <a:avLst/>
          </a:prstGeom>
        </p:spPr>
        <p:txBody>
          <a:bodyPr anchor="ctr"/>
          <a:lstStyle>
            <a:lvl1pPr marL="0" indent="0" algn="l">
              <a:buNone/>
              <a:defRPr>
                <a:solidFill>
                  <a:schemeClr val="tx1">
                    <a:lumMod val="65000"/>
                    <a:lumOff val="3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dirty="0"/>
              <a:t>Click to edit Master subtitle style</a:t>
            </a:r>
          </a:p>
        </p:txBody>
      </p:sp>
      <p:sp>
        <p:nvSpPr>
          <p:cNvPr id="4" name="TextBox 3"/>
          <p:cNvSpPr txBox="1"/>
          <p:nvPr userDrawn="1"/>
        </p:nvSpPr>
        <p:spPr>
          <a:xfrm>
            <a:off x="530072" y="561001"/>
            <a:ext cx="9612527" cy="400110"/>
          </a:xfrm>
          <a:prstGeom prst="rect">
            <a:avLst/>
          </a:prstGeom>
          <a:noFill/>
        </p:spPr>
        <p:txBody>
          <a:bodyPr wrap="none" rtlCol="0">
            <a:spAutoFit/>
          </a:bodyPr>
          <a:lstStyle/>
          <a:p>
            <a:r>
              <a:rPr lang="en-US" sz="2000" spc="600" dirty="0">
                <a:solidFill>
                  <a:schemeClr val="tx1">
                    <a:lumMod val="65000"/>
                    <a:lumOff val="35000"/>
                  </a:schemeClr>
                </a:solidFill>
                <a:latin typeface="Arial"/>
                <a:cs typeface="Arial"/>
              </a:rPr>
              <a:t>CALIFORNIA DEPARTMENT OF WATER RESOURCES</a:t>
            </a:r>
          </a:p>
        </p:txBody>
      </p:sp>
    </p:spTree>
    <p:extLst>
      <p:ext uri="{BB962C8B-B14F-4D97-AF65-F5344CB8AC3E}">
        <p14:creationId xmlns:p14="http://schemas.microsoft.com/office/powerpoint/2010/main" val="33918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a:prstGeom prst="rect">
            <a:avLst/>
          </a:prstGeom>
        </p:spPr>
        <p:txBody>
          <a:bodyPr lIns="163284" tIns="81642" rIns="163284" bIns="81642" anchor="t"/>
          <a:lstStyle>
            <a:lvl1pPr algn="l">
              <a:defRPr sz="7100" b="1" cap="all">
                <a:solidFill>
                  <a:srgbClr val="00395E"/>
                </a:solidFill>
              </a:defRPr>
            </a:lvl1pPr>
          </a:lstStyle>
          <a:p>
            <a:r>
              <a:rPr lang="en-US" dirty="0"/>
              <a:t>Click to edit Master title style</a:t>
            </a:r>
          </a:p>
        </p:txBody>
      </p:sp>
      <p:sp>
        <p:nvSpPr>
          <p:cNvPr id="3" name="Text Placeholder 2"/>
          <p:cNvSpPr>
            <a:spLocks noGrp="1"/>
          </p:cNvSpPr>
          <p:nvPr>
            <p:ph type="body" idx="1"/>
          </p:nvPr>
        </p:nvSpPr>
        <p:spPr>
          <a:xfrm>
            <a:off x="1444626" y="4360070"/>
            <a:ext cx="15544800" cy="2250281"/>
          </a:xfrm>
          <a:prstGeom prst="rect">
            <a:avLst/>
          </a:prstGeom>
        </p:spPr>
        <p:txBody>
          <a:bodyPr lIns="163284" tIns="81642" rIns="163284" bIns="81642" anchor="b"/>
          <a:lstStyle>
            <a:lvl1pPr marL="0" indent="0">
              <a:buNone/>
              <a:defRPr sz="3600">
                <a:solidFill>
                  <a:schemeClr val="tx1">
                    <a:tint val="75000"/>
                  </a:schemeClr>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6575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0">
              <a:schemeClr val="bg1">
                <a:lumMod val="95000"/>
              </a:schemeClr>
            </a:gs>
            <a:gs pos="100000">
              <a:schemeClr val="bg1">
                <a:lumMod val="75000"/>
                <a:alpha val="53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a:prstGeom prst="rect">
            <a:avLst/>
          </a:prstGeom>
        </p:spPr>
        <p:txBody>
          <a:bodyPr lIns="163284" tIns="81642" rIns="163284" bIns="81642"/>
          <a:lstStyle>
            <a:lvl1pPr algn="l">
              <a:defRPr sz="7200" b="1">
                <a:solidFill>
                  <a:srgbClr val="00395E"/>
                </a:solidFill>
              </a:defRPr>
            </a:lvl1pPr>
          </a:lstStyle>
          <a:p>
            <a:r>
              <a:rPr lang="en-US" dirty="0"/>
              <a:t>Click to edit Master title style</a:t>
            </a:r>
          </a:p>
        </p:txBody>
      </p:sp>
      <p:sp>
        <p:nvSpPr>
          <p:cNvPr id="3" name="Content Placeholder 2"/>
          <p:cNvSpPr>
            <a:spLocks noGrp="1"/>
          </p:cNvSpPr>
          <p:nvPr>
            <p:ph idx="1"/>
          </p:nvPr>
        </p:nvSpPr>
        <p:spPr>
          <a:xfrm>
            <a:off x="914400" y="2400301"/>
            <a:ext cx="16459200" cy="6788945"/>
          </a:xfrm>
          <a:prstGeom prst="rect">
            <a:avLst/>
          </a:prstGeom>
        </p:spPr>
        <p:txBody>
          <a:bodyPr lIns="163284" tIns="81642" rIns="163284" bIns="81642"/>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xmlns="" id="{22FE17BF-62EF-294C-AC68-AEF695F02BD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3354" y="9210163"/>
            <a:ext cx="5140446" cy="853923"/>
          </a:xfrm>
          <a:prstGeom prst="rect">
            <a:avLst/>
          </a:prstGeom>
        </p:spPr>
      </p:pic>
    </p:spTree>
    <p:extLst>
      <p:ext uri="{BB962C8B-B14F-4D97-AF65-F5344CB8AC3E}">
        <p14:creationId xmlns:p14="http://schemas.microsoft.com/office/powerpoint/2010/main" val="334871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a:prstGeom prst="rect">
            <a:avLst/>
          </a:prstGeom>
        </p:spPr>
        <p:txBody>
          <a:bodyPr lIns="163284" tIns="81642" rIns="163284" bIns="81642"/>
          <a:lstStyle>
            <a:lvl1pPr algn="l">
              <a:defRPr sz="7200" b="1">
                <a:solidFill>
                  <a:srgbClr val="00395E"/>
                </a:solidFill>
              </a:defRPr>
            </a:lvl1pPr>
          </a:lstStyle>
          <a:p>
            <a:r>
              <a:rPr lang="en-US" dirty="0"/>
              <a:t>Click to edit Master title style</a:t>
            </a:r>
          </a:p>
        </p:txBody>
      </p:sp>
      <p:sp>
        <p:nvSpPr>
          <p:cNvPr id="3" name="Content Placeholder 2"/>
          <p:cNvSpPr>
            <a:spLocks noGrp="1"/>
          </p:cNvSpPr>
          <p:nvPr>
            <p:ph sz="half" idx="1"/>
          </p:nvPr>
        </p:nvSpPr>
        <p:spPr>
          <a:xfrm>
            <a:off x="914400" y="2400301"/>
            <a:ext cx="8077200" cy="6788945"/>
          </a:xfrm>
          <a:prstGeom prst="rect">
            <a:avLst/>
          </a:prstGeom>
        </p:spPr>
        <p:txBody>
          <a:bodyPr lIns="163284" tIns="81642" rIns="163284" bIns="81642"/>
          <a:lstStyle>
            <a:lvl1pPr>
              <a:defRPr sz="5000">
                <a:solidFill>
                  <a:schemeClr val="tx1">
                    <a:lumMod val="75000"/>
                    <a:lumOff val="25000"/>
                  </a:schemeClr>
                </a:solidFill>
              </a:defRPr>
            </a:lvl1pPr>
            <a:lvl2pPr>
              <a:defRPr sz="4300">
                <a:solidFill>
                  <a:schemeClr val="tx1">
                    <a:lumMod val="75000"/>
                    <a:lumOff val="25000"/>
                  </a:schemeClr>
                </a:solidFill>
              </a:defRPr>
            </a:lvl2pPr>
            <a:lvl3pPr>
              <a:defRPr sz="3600">
                <a:solidFill>
                  <a:schemeClr val="tx1">
                    <a:lumMod val="75000"/>
                    <a:lumOff val="25000"/>
                  </a:schemeClr>
                </a:solidFill>
              </a:defRPr>
            </a:lvl3pPr>
            <a:lvl4pPr>
              <a:defRPr sz="3200">
                <a:solidFill>
                  <a:schemeClr val="tx1">
                    <a:lumMod val="75000"/>
                    <a:lumOff val="25000"/>
                  </a:schemeClr>
                </a:solidFill>
              </a:defRPr>
            </a:lvl4pPr>
            <a:lvl5pPr>
              <a:defRPr sz="3200">
                <a:solidFill>
                  <a:schemeClr val="tx1">
                    <a:lumMod val="75000"/>
                    <a:lumOff val="25000"/>
                  </a:schemeClr>
                </a:solidFill>
              </a:defRPr>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296400" y="2400301"/>
            <a:ext cx="8077200" cy="6788945"/>
          </a:xfrm>
          <a:prstGeom prst="rect">
            <a:avLst/>
          </a:prstGeom>
        </p:spPr>
        <p:txBody>
          <a:bodyPr lIns="163284" tIns="81642" rIns="163284" bIns="81642"/>
          <a:lstStyle>
            <a:lvl1pPr>
              <a:defRPr sz="5000">
                <a:solidFill>
                  <a:schemeClr val="tx1">
                    <a:lumMod val="75000"/>
                    <a:lumOff val="25000"/>
                  </a:schemeClr>
                </a:solidFill>
              </a:defRPr>
            </a:lvl1pPr>
            <a:lvl2pPr>
              <a:defRPr sz="4300">
                <a:solidFill>
                  <a:schemeClr val="tx1">
                    <a:lumMod val="75000"/>
                    <a:lumOff val="25000"/>
                  </a:schemeClr>
                </a:solidFill>
              </a:defRPr>
            </a:lvl2pPr>
            <a:lvl3pPr>
              <a:defRPr sz="3600">
                <a:solidFill>
                  <a:schemeClr val="tx1">
                    <a:lumMod val="75000"/>
                    <a:lumOff val="25000"/>
                  </a:schemeClr>
                </a:solidFill>
              </a:defRPr>
            </a:lvl3pPr>
            <a:lvl4pPr>
              <a:defRPr sz="3200">
                <a:solidFill>
                  <a:schemeClr val="tx1">
                    <a:lumMod val="75000"/>
                    <a:lumOff val="25000"/>
                  </a:schemeClr>
                </a:solidFill>
              </a:defRPr>
            </a:lvl4pPr>
            <a:lvl5pPr>
              <a:defRPr sz="3200">
                <a:solidFill>
                  <a:schemeClr val="tx1">
                    <a:lumMod val="75000"/>
                    <a:lumOff val="25000"/>
                  </a:schemeClr>
                </a:solidFill>
              </a:defRPr>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xmlns="" id="{9A37B005-BFFD-DA41-8E10-12091077AF7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3354" y="9210163"/>
            <a:ext cx="5140446" cy="853923"/>
          </a:xfrm>
          <a:prstGeom prst="rect">
            <a:avLst/>
          </a:prstGeom>
        </p:spPr>
      </p:pic>
    </p:spTree>
    <p:extLst>
      <p:ext uri="{BB962C8B-B14F-4D97-AF65-F5344CB8AC3E}">
        <p14:creationId xmlns:p14="http://schemas.microsoft.com/office/powerpoint/2010/main" val="228213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6"/>
            <a:ext cx="7547212" cy="2099231"/>
          </a:xfrm>
          <a:prstGeom prst="rect">
            <a:avLst/>
          </a:prstGeom>
        </p:spPr>
        <p:txBody>
          <a:bodyPr lIns="163284" tIns="81642" rIns="163284" bIns="81642"/>
          <a:lstStyle>
            <a:lvl1pPr algn="l">
              <a:defRPr sz="7200" b="1">
                <a:solidFill>
                  <a:srgbClr val="00395E"/>
                </a:solidFill>
              </a:defRPr>
            </a:lvl1pPr>
          </a:lstStyle>
          <a:p>
            <a:r>
              <a:rPr lang="en-US" dirty="0"/>
              <a:t>Click to edit Master title style</a:t>
            </a:r>
          </a:p>
        </p:txBody>
      </p:sp>
      <p:sp>
        <p:nvSpPr>
          <p:cNvPr id="3" name="Content Placeholder 2"/>
          <p:cNvSpPr>
            <a:spLocks noGrp="1"/>
          </p:cNvSpPr>
          <p:nvPr>
            <p:ph sz="half" idx="1"/>
          </p:nvPr>
        </p:nvSpPr>
        <p:spPr>
          <a:xfrm>
            <a:off x="914400" y="3343701"/>
            <a:ext cx="8077200" cy="5845545"/>
          </a:xfrm>
          <a:prstGeom prst="rect">
            <a:avLst/>
          </a:prstGeom>
        </p:spPr>
        <p:txBody>
          <a:bodyPr lIns="163284" tIns="81642" rIns="163284" bIns="81642"/>
          <a:lstStyle>
            <a:lvl1pPr>
              <a:defRPr sz="5000">
                <a:solidFill>
                  <a:schemeClr val="tx1">
                    <a:lumMod val="75000"/>
                    <a:lumOff val="25000"/>
                  </a:schemeClr>
                </a:solidFill>
              </a:defRPr>
            </a:lvl1pPr>
            <a:lvl2pPr>
              <a:defRPr sz="4300">
                <a:solidFill>
                  <a:schemeClr val="tx1">
                    <a:lumMod val="75000"/>
                    <a:lumOff val="25000"/>
                  </a:schemeClr>
                </a:solidFill>
              </a:defRPr>
            </a:lvl2pPr>
            <a:lvl3pPr>
              <a:defRPr sz="3600">
                <a:solidFill>
                  <a:schemeClr val="tx1">
                    <a:lumMod val="75000"/>
                    <a:lumOff val="25000"/>
                  </a:schemeClr>
                </a:solidFill>
              </a:defRPr>
            </a:lvl3pPr>
            <a:lvl4pPr>
              <a:defRPr sz="3200">
                <a:solidFill>
                  <a:schemeClr val="tx1">
                    <a:lumMod val="75000"/>
                    <a:lumOff val="25000"/>
                  </a:schemeClr>
                </a:solidFill>
              </a:defRPr>
            </a:lvl4pPr>
            <a:lvl5pPr>
              <a:defRPr sz="3200">
                <a:solidFill>
                  <a:schemeClr val="tx1">
                    <a:lumMod val="75000"/>
                    <a:lumOff val="25000"/>
                  </a:schemeClr>
                </a:solidFill>
              </a:defRPr>
            </a:lvl5pPr>
            <a:lvl6pPr>
              <a:defRPr sz="3200"/>
            </a:lvl6pPr>
            <a:lvl7pPr>
              <a:defRPr sz="3200"/>
            </a:lvl7pPr>
            <a:lvl8pPr>
              <a:defRPr sz="3200"/>
            </a:lvl8pPr>
            <a:lvl9pPr>
              <a:defRPr sz="3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296400" y="0"/>
            <a:ext cx="8991600" cy="10286999"/>
          </a:xfrm>
          <a:prstGeom prst="rect">
            <a:avLst/>
          </a:prstGeom>
        </p:spPr>
        <p:txBody>
          <a:bodyPr lIns="163284" tIns="81642" rIns="163284" bIns="81642"/>
          <a:lstStyle>
            <a:lvl1pPr marL="0" indent="0">
              <a:buNone/>
              <a:defRPr sz="5000">
                <a:solidFill>
                  <a:schemeClr val="tx1">
                    <a:lumMod val="75000"/>
                    <a:lumOff val="25000"/>
                  </a:schemeClr>
                </a:solidFill>
              </a:defRPr>
            </a:lvl1pPr>
            <a:lvl2pPr>
              <a:defRPr sz="4300">
                <a:solidFill>
                  <a:schemeClr val="tx1">
                    <a:lumMod val="75000"/>
                    <a:lumOff val="25000"/>
                  </a:schemeClr>
                </a:solidFill>
              </a:defRPr>
            </a:lvl2pPr>
            <a:lvl3pPr>
              <a:defRPr sz="3600">
                <a:solidFill>
                  <a:schemeClr val="tx1">
                    <a:lumMod val="75000"/>
                    <a:lumOff val="25000"/>
                  </a:schemeClr>
                </a:solidFill>
              </a:defRPr>
            </a:lvl3pPr>
            <a:lvl4pPr>
              <a:defRPr sz="3200">
                <a:solidFill>
                  <a:schemeClr val="tx1">
                    <a:lumMod val="75000"/>
                    <a:lumOff val="25000"/>
                  </a:schemeClr>
                </a:solidFill>
              </a:defRPr>
            </a:lvl4pPr>
            <a:lvl5pPr>
              <a:defRPr sz="3200">
                <a:solidFill>
                  <a:schemeClr val="tx1">
                    <a:lumMod val="75000"/>
                    <a:lumOff val="25000"/>
                  </a:schemeClr>
                </a:solidFill>
              </a:defRPr>
            </a:lvl5pPr>
            <a:lvl6pPr>
              <a:defRPr sz="3200"/>
            </a:lvl6pPr>
            <a:lvl7pPr>
              <a:defRPr sz="3200"/>
            </a:lvl7pPr>
            <a:lvl8pPr>
              <a:defRPr sz="3200"/>
            </a:lvl8pPr>
            <a:lvl9pPr>
              <a:defRPr sz="3200"/>
            </a:lvl9pPr>
          </a:lstStyle>
          <a:p>
            <a:pPr lvl="0"/>
            <a:endParaRPr lang="en-US" dirty="0"/>
          </a:p>
        </p:txBody>
      </p:sp>
      <p:pic>
        <p:nvPicPr>
          <p:cNvPr id="6" name="Picture 5">
            <a:extLst>
              <a:ext uri="{FF2B5EF4-FFF2-40B4-BE49-F238E27FC236}">
                <a16:creationId xmlns:a16="http://schemas.microsoft.com/office/drawing/2014/main" xmlns="" id="{6263752D-273C-F748-A353-D7EF29A902E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3354" y="9210163"/>
            <a:ext cx="5140446" cy="853923"/>
          </a:xfrm>
          <a:prstGeom prst="rect">
            <a:avLst/>
          </a:prstGeom>
        </p:spPr>
      </p:pic>
    </p:spTree>
    <p:extLst>
      <p:ext uri="{BB962C8B-B14F-4D97-AF65-F5344CB8AC3E}">
        <p14:creationId xmlns:p14="http://schemas.microsoft.com/office/powerpoint/2010/main" val="101792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lef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6416" y="657617"/>
            <a:ext cx="7547212" cy="2099231"/>
          </a:xfrm>
          <a:prstGeom prst="rect">
            <a:avLst/>
          </a:prstGeom>
        </p:spPr>
        <p:txBody>
          <a:bodyPr lIns="163284" tIns="81642" rIns="163284" bIns="81642"/>
          <a:lstStyle>
            <a:lvl1pPr algn="l">
              <a:defRPr sz="7200" b="1">
                <a:solidFill>
                  <a:srgbClr val="00395E"/>
                </a:solidFill>
              </a:defRPr>
            </a:lvl1pPr>
          </a:lstStyle>
          <a:p>
            <a:r>
              <a:rPr lang="en-US" dirty="0"/>
              <a:t>Click to edit Master title style</a:t>
            </a:r>
          </a:p>
        </p:txBody>
      </p:sp>
      <p:sp>
        <p:nvSpPr>
          <p:cNvPr id="3" name="Content Placeholder 2"/>
          <p:cNvSpPr>
            <a:spLocks noGrp="1"/>
          </p:cNvSpPr>
          <p:nvPr>
            <p:ph sz="half" idx="1" hasCustomPrompt="1"/>
          </p:nvPr>
        </p:nvSpPr>
        <p:spPr>
          <a:xfrm>
            <a:off x="9689911" y="4121624"/>
            <a:ext cx="8077200" cy="5845545"/>
          </a:xfrm>
          <a:prstGeom prst="rect">
            <a:avLst/>
          </a:prstGeom>
        </p:spPr>
        <p:txBody>
          <a:bodyPr lIns="163284" tIns="81642" rIns="163284" bIns="81642"/>
          <a:lstStyle>
            <a:lvl1pPr marL="0" indent="0">
              <a:buNone/>
              <a:defRPr sz="5000">
                <a:solidFill>
                  <a:schemeClr val="tx1">
                    <a:lumMod val="75000"/>
                    <a:lumOff val="25000"/>
                  </a:schemeClr>
                </a:solidFill>
              </a:defRPr>
            </a:lvl1pPr>
            <a:lvl2pPr>
              <a:defRPr sz="4300">
                <a:solidFill>
                  <a:schemeClr val="tx1">
                    <a:lumMod val="75000"/>
                    <a:lumOff val="25000"/>
                  </a:schemeClr>
                </a:solidFill>
              </a:defRPr>
            </a:lvl2pPr>
            <a:lvl3pPr>
              <a:defRPr sz="3600">
                <a:solidFill>
                  <a:schemeClr val="tx1">
                    <a:lumMod val="75000"/>
                    <a:lumOff val="25000"/>
                  </a:schemeClr>
                </a:solidFill>
              </a:defRPr>
            </a:lvl3pPr>
            <a:lvl4pPr>
              <a:defRPr sz="3200">
                <a:solidFill>
                  <a:schemeClr val="tx1">
                    <a:lumMod val="75000"/>
                    <a:lumOff val="25000"/>
                  </a:schemeClr>
                </a:solidFill>
              </a:defRPr>
            </a:lvl4pPr>
            <a:lvl5pPr>
              <a:defRPr sz="3200">
                <a:solidFill>
                  <a:schemeClr val="tx1">
                    <a:lumMod val="75000"/>
                    <a:lumOff val="25000"/>
                  </a:schemeClr>
                </a:solidFill>
              </a:defRPr>
            </a:lvl5pPr>
            <a:lvl6pPr>
              <a:defRPr sz="3200"/>
            </a:lvl6pPr>
            <a:lvl7pPr>
              <a:defRPr sz="3200"/>
            </a:lvl7pPr>
            <a:lvl8pPr>
              <a:defRPr sz="3200"/>
            </a:lvl8pPr>
            <a:lvl9pPr>
              <a:defRPr sz="3200"/>
            </a:lvl9pPr>
          </a:lstStyle>
          <a:p>
            <a:pPr lvl="0"/>
            <a:r>
              <a:rPr lang="en-US" dirty="0"/>
              <a:t>Click to edit Master text styles</a:t>
            </a:r>
          </a:p>
        </p:txBody>
      </p:sp>
      <p:sp>
        <p:nvSpPr>
          <p:cNvPr id="4" name="Content Placeholder 3"/>
          <p:cNvSpPr>
            <a:spLocks noGrp="1"/>
          </p:cNvSpPr>
          <p:nvPr>
            <p:ph sz="half" idx="2"/>
          </p:nvPr>
        </p:nvSpPr>
        <p:spPr>
          <a:xfrm>
            <a:off x="70513" y="1"/>
            <a:ext cx="8991600" cy="10286999"/>
          </a:xfrm>
          <a:prstGeom prst="rect">
            <a:avLst/>
          </a:prstGeom>
        </p:spPr>
        <p:txBody>
          <a:bodyPr lIns="163284" tIns="81642" rIns="163284" bIns="81642"/>
          <a:lstStyle>
            <a:lvl1pPr marL="0" indent="0">
              <a:buNone/>
              <a:defRPr sz="5000">
                <a:solidFill>
                  <a:schemeClr val="tx1">
                    <a:lumMod val="75000"/>
                    <a:lumOff val="25000"/>
                  </a:schemeClr>
                </a:solidFill>
              </a:defRPr>
            </a:lvl1pPr>
            <a:lvl2pPr>
              <a:defRPr sz="4300">
                <a:solidFill>
                  <a:schemeClr val="tx1">
                    <a:lumMod val="75000"/>
                    <a:lumOff val="25000"/>
                  </a:schemeClr>
                </a:solidFill>
              </a:defRPr>
            </a:lvl2pPr>
            <a:lvl3pPr>
              <a:defRPr sz="3600">
                <a:solidFill>
                  <a:schemeClr val="tx1">
                    <a:lumMod val="75000"/>
                    <a:lumOff val="25000"/>
                  </a:schemeClr>
                </a:solidFill>
              </a:defRPr>
            </a:lvl3pPr>
            <a:lvl4pPr>
              <a:defRPr sz="3200">
                <a:solidFill>
                  <a:schemeClr val="tx1">
                    <a:lumMod val="75000"/>
                    <a:lumOff val="25000"/>
                  </a:schemeClr>
                </a:solidFill>
              </a:defRPr>
            </a:lvl4pPr>
            <a:lvl5pPr>
              <a:defRPr sz="3200">
                <a:solidFill>
                  <a:schemeClr val="tx1">
                    <a:lumMod val="75000"/>
                    <a:lumOff val="25000"/>
                  </a:schemeClr>
                </a:solidFill>
              </a:defRPr>
            </a:lvl5pPr>
            <a:lvl6pPr>
              <a:defRPr sz="3200"/>
            </a:lvl6pPr>
            <a:lvl7pPr>
              <a:defRPr sz="3200"/>
            </a:lvl7pPr>
            <a:lvl8pPr>
              <a:defRPr sz="3200"/>
            </a:lvl8pPr>
            <a:lvl9pPr>
              <a:defRPr sz="3200"/>
            </a:lvl9pPr>
          </a:lstStyle>
          <a:p>
            <a:pPr lvl="0"/>
            <a:endParaRPr lang="en-US" dirty="0"/>
          </a:p>
        </p:txBody>
      </p:sp>
    </p:spTree>
    <p:extLst>
      <p:ext uri="{BB962C8B-B14F-4D97-AF65-F5344CB8AC3E}">
        <p14:creationId xmlns:p14="http://schemas.microsoft.com/office/powerpoint/2010/main" val="386365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s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DBE7C25-90F8-1D40-93DE-171CAE24262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3354" y="9210163"/>
            <a:ext cx="5140446" cy="853923"/>
          </a:xfrm>
          <a:prstGeom prst="rect">
            <a:avLst/>
          </a:prstGeom>
        </p:spPr>
      </p:pic>
    </p:spTree>
    <p:extLst>
      <p:ext uri="{BB962C8B-B14F-4D97-AF65-F5344CB8AC3E}">
        <p14:creationId xmlns:p14="http://schemas.microsoft.com/office/powerpoint/2010/main" val="316953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39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lumMod val="95000"/>
              </a:schemeClr>
            </a:gs>
            <a:gs pos="100000">
              <a:schemeClr val="bg1">
                <a:lumMod val="75000"/>
                <a:alpha val="47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905104"/>
      </p:ext>
    </p:extLst>
  </p:cSld>
  <p:clrMap bg1="lt1" tx1="dk1" bg2="lt2" tx2="dk2" accent1="accent1" accent2="accent2" accent3="accent3" accent4="accent4" accent5="accent5" accent6="accent6" hlink="hlink" folHlink="folHlink"/>
  <p:sldLayoutIdLst>
    <p:sldLayoutId id="2147484155" r:id="rId1"/>
    <p:sldLayoutId id="2147484140" r:id="rId2"/>
    <p:sldLayoutId id="2147484141" r:id="rId3"/>
    <p:sldLayoutId id="2147484142" r:id="rId4"/>
    <p:sldLayoutId id="2147484144" r:id="rId5"/>
    <p:sldLayoutId id="2147484152" r:id="rId6"/>
    <p:sldLayoutId id="2147484154" r:id="rId7"/>
    <p:sldLayoutId id="2147484145" r:id="rId8"/>
    <p:sldLayoutId id="2147484146" r:id="rId9"/>
  </p:sldLayoutIdLst>
  <p:txStyles>
    <p:titleStyle>
      <a:lvl1pPr algn="ctr" defTabSz="816422" rtl="0" eaLnBrk="1" latinLnBrk="0" hangingPunct="1">
        <a:spcBef>
          <a:spcPct val="0"/>
        </a:spcBef>
        <a:buNone/>
        <a:defRPr sz="7900" kern="1200">
          <a:solidFill>
            <a:schemeClr val="tx1"/>
          </a:solidFill>
          <a:latin typeface="+mj-lt"/>
          <a:ea typeface="+mj-ea"/>
          <a:cs typeface="+mj-cs"/>
        </a:defRPr>
      </a:lvl1pPr>
    </p:titleStyle>
    <p:body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Michael.Mierzwa@water.ca.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Nikki.Blomquist@water.ca.gov" TargetMode="External"/><Relationship Id="rId2" Type="http://schemas.openxmlformats.org/officeDocument/2006/relationships/hyperlink" Target="https://sites.google.com/view/cfpw/home" TargetMode="Externa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hyperlink" Target="mailto:Jason.Ince@water.c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mailto:Levi.Warr@water.ca.gov"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2B24AD9-5F51-45B7-B77E-E47609EC61F3}"/>
              </a:ext>
            </a:extLst>
          </p:cNvPr>
          <p:cNvSpPr txBox="1"/>
          <p:nvPr/>
        </p:nvSpPr>
        <p:spPr>
          <a:xfrm>
            <a:off x="6229349" y="9000412"/>
            <a:ext cx="11830051" cy="954107"/>
          </a:xfrm>
          <a:prstGeom prst="rect">
            <a:avLst/>
          </a:prstGeom>
          <a:noFill/>
        </p:spPr>
        <p:txBody>
          <a:bodyPr wrap="square" rtlCol="0">
            <a:spAutoFit/>
          </a:bodyPr>
          <a:lstStyle/>
          <a:p>
            <a:pPr algn="r"/>
            <a:r>
              <a:rPr lang="en-US" sz="2800" dirty="0">
                <a:solidFill>
                  <a:schemeClr val="tx1">
                    <a:lumMod val="65000"/>
                    <a:lumOff val="35000"/>
                  </a:schemeClr>
                </a:solidFill>
                <a:latin typeface="+mn-lt"/>
              </a:rPr>
              <a:t>Michael Mierzwa, P.E., State Floodplain Manager</a:t>
            </a:r>
          </a:p>
          <a:p>
            <a:pPr algn="r"/>
            <a:r>
              <a:rPr lang="en-US" sz="2800" dirty="0">
                <a:solidFill>
                  <a:schemeClr val="tx1">
                    <a:lumMod val="65000"/>
                    <a:lumOff val="35000"/>
                  </a:schemeClr>
                </a:solidFill>
                <a:latin typeface="+mn-lt"/>
              </a:rPr>
              <a:t> CA Dept. of Water Resources, Division of Flood Management</a:t>
            </a:r>
          </a:p>
        </p:txBody>
      </p:sp>
      <p:sp>
        <p:nvSpPr>
          <p:cNvPr id="2" name="TextBox 1"/>
          <p:cNvSpPr txBox="1"/>
          <p:nvPr/>
        </p:nvSpPr>
        <p:spPr>
          <a:xfrm>
            <a:off x="764917" y="818431"/>
            <a:ext cx="6832293" cy="6771084"/>
          </a:xfrm>
          <a:prstGeom prst="rect">
            <a:avLst/>
          </a:prstGeom>
          <a:noFill/>
        </p:spPr>
        <p:txBody>
          <a:bodyPr wrap="square" rtlCol="0">
            <a:spAutoFit/>
          </a:bodyPr>
          <a:lstStyle/>
          <a:p>
            <a:r>
              <a:rPr lang="en-US" sz="6000" dirty="0" smtClean="0">
                <a:latin typeface="+mn-lt"/>
              </a:rPr>
              <a:t>CA Dept. of Water Resources Flood Management Activities Update</a:t>
            </a:r>
            <a:endParaRPr lang="en-US" sz="2400" dirty="0">
              <a:latin typeface="+mn-lt"/>
            </a:endParaRPr>
          </a:p>
          <a:p>
            <a:endParaRPr lang="en-US" dirty="0">
              <a:latin typeface="+mn-lt"/>
            </a:endParaRPr>
          </a:p>
          <a:p>
            <a:endParaRPr lang="en-US" dirty="0">
              <a:latin typeface="+mn-lt"/>
            </a:endParaRPr>
          </a:p>
          <a:p>
            <a:endParaRPr lang="en-US" dirty="0">
              <a:latin typeface="+mn-lt"/>
            </a:endParaRPr>
          </a:p>
          <a:p>
            <a:r>
              <a:rPr lang="en-US" sz="2800" dirty="0" smtClean="0">
                <a:latin typeface="+mn-lt"/>
              </a:rPr>
              <a:t>County Engineers’ Association of California</a:t>
            </a:r>
            <a:br>
              <a:rPr lang="en-US" sz="2800" dirty="0" smtClean="0">
                <a:latin typeface="+mn-lt"/>
              </a:rPr>
            </a:br>
            <a:r>
              <a:rPr lang="en-US" sz="2800" dirty="0" smtClean="0">
                <a:latin typeface="+mn-lt"/>
              </a:rPr>
              <a:t>Flood Control &amp; Water Resources Policy Committee</a:t>
            </a:r>
            <a:endParaRPr lang="en-US" sz="2800" dirty="0">
              <a:latin typeface="+mn-lt"/>
            </a:endParaRPr>
          </a:p>
          <a:p>
            <a:r>
              <a:rPr lang="en-US" sz="2800" dirty="0" smtClean="0">
                <a:latin typeface="+mn-lt"/>
              </a:rPr>
              <a:t>August 18, 2022</a:t>
            </a:r>
            <a:endParaRPr lang="en-US" sz="2800" dirty="0">
              <a:latin typeface="+mn-lt"/>
            </a:endParaRPr>
          </a:p>
        </p:txBody>
      </p:sp>
      <p:sp>
        <p:nvSpPr>
          <p:cNvPr id="6" name="TextBox 5">
            <a:extLst>
              <a:ext uri="{FF2B5EF4-FFF2-40B4-BE49-F238E27FC236}">
                <a16:creationId xmlns:a16="http://schemas.microsoft.com/office/drawing/2014/main" xmlns="" id="{9AA5ED9E-7D69-4DE0-97A7-0DBA016D538E}"/>
              </a:ext>
            </a:extLst>
          </p:cNvPr>
          <p:cNvSpPr txBox="1"/>
          <p:nvPr/>
        </p:nvSpPr>
        <p:spPr>
          <a:xfrm>
            <a:off x="8299900" y="7047170"/>
            <a:ext cx="9575730" cy="369332"/>
          </a:xfrm>
          <a:prstGeom prst="rect">
            <a:avLst/>
          </a:prstGeom>
          <a:noFill/>
        </p:spPr>
        <p:txBody>
          <a:bodyPr wrap="square" rtlCol="0">
            <a:spAutoFit/>
          </a:bodyPr>
          <a:lstStyle/>
          <a:p>
            <a:r>
              <a:rPr lang="en-US" i="1" dirty="0">
                <a:latin typeface="+mn-lt"/>
              </a:rPr>
              <a:t>Image:</a:t>
            </a:r>
            <a:r>
              <a:rPr lang="en-US" dirty="0">
                <a:latin typeface="+mn-lt"/>
              </a:rPr>
              <a:t> </a:t>
            </a:r>
            <a:r>
              <a:rPr lang="en-US" i="1" dirty="0" smtClean="0">
                <a:latin typeface="+mn-lt"/>
              </a:rPr>
              <a:t>Los Angeles Magazine</a:t>
            </a:r>
            <a:r>
              <a:rPr lang="en-US" dirty="0" smtClean="0">
                <a:latin typeface="+mn-lt"/>
              </a:rPr>
              <a:t>, Aug. 14, 2022 photo from Huntington Beach floods of 1983.</a:t>
            </a:r>
            <a:endParaRPr lang="en-US" dirty="0">
              <a:latin typeface="+mn-lt"/>
            </a:endParaRPr>
          </a:p>
        </p:txBody>
      </p:sp>
      <p:pic>
        <p:nvPicPr>
          <p:cNvPr id="1026" name="Picture 2" descr="https://cdn2.lamag.com/wp-content/uploads/sites/6/2022/08/California-Flood-1983-1068x71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39462" y="611538"/>
            <a:ext cx="9436168" cy="629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09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8ADF18C-A4AE-4186-92B3-D8105230974A}"/>
              </a:ext>
            </a:extLst>
          </p:cNvPr>
          <p:cNvSpPr>
            <a:spLocks noGrp="1"/>
          </p:cNvSpPr>
          <p:nvPr>
            <p:ph type="title"/>
          </p:nvPr>
        </p:nvSpPr>
        <p:spPr>
          <a:xfrm>
            <a:off x="914400" y="411956"/>
            <a:ext cx="12088368" cy="2099231"/>
          </a:xfrm>
        </p:spPr>
        <p:txBody>
          <a:bodyPr lIns="163284" tIns="81642" rIns="163284" bIns="81642">
            <a:normAutofit/>
          </a:bodyPr>
          <a:lstStyle/>
          <a:p>
            <a:pPr>
              <a:lnSpc>
                <a:spcPct val="90000"/>
              </a:lnSpc>
            </a:pPr>
            <a:r>
              <a:rPr lang="en-US" sz="6700" b="1" kern="1200" dirty="0">
                <a:latin typeface="+mj-lt"/>
                <a:ea typeface="+mj-ea"/>
                <a:cs typeface="+mj-cs"/>
              </a:rPr>
              <a:t>Central Valley Flood Protection Plan</a:t>
            </a:r>
          </a:p>
        </p:txBody>
      </p:sp>
      <p:sp>
        <p:nvSpPr>
          <p:cNvPr id="6" name="Content Placeholder 2">
            <a:extLst>
              <a:ext uri="{FF2B5EF4-FFF2-40B4-BE49-F238E27FC236}">
                <a16:creationId xmlns="" xmlns:a16="http://schemas.microsoft.com/office/drawing/2014/main" id="{2737ED6D-7E7A-4461-B0F6-0145DFCFD424}"/>
              </a:ext>
            </a:extLst>
          </p:cNvPr>
          <p:cNvSpPr txBox="1">
            <a:spLocks/>
          </p:cNvSpPr>
          <p:nvPr/>
        </p:nvSpPr>
        <p:spPr>
          <a:xfrm>
            <a:off x="914400" y="2923077"/>
            <a:ext cx="11301984" cy="5845545"/>
          </a:xfrm>
          <a:prstGeom prst="rect">
            <a:avLst/>
          </a:prstGeom>
        </p:spPr>
        <p:txBody>
          <a:bodyPr lIns="163284" tIns="81642" rIns="163284" bIns="81642">
            <a:normAutofit fontScale="92500"/>
          </a:bodyPr>
          <a:lstStyle>
            <a:lvl1pPr marL="612317" indent="-612317" algn="l" defTabSz="816422" rtl="0" eaLnBrk="1" latinLnBrk="0" hangingPunct="1">
              <a:spcBef>
                <a:spcPct val="20000"/>
              </a:spcBef>
              <a:buFont typeface="Arial"/>
              <a:buChar char="•"/>
              <a:defRPr sz="5700" kern="1200">
                <a:solidFill>
                  <a:schemeClr val="tx1">
                    <a:lumMod val="75000"/>
                    <a:lumOff val="25000"/>
                  </a:schemeClr>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lumMod val="75000"/>
                    <a:lumOff val="25000"/>
                  </a:schemeClr>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lumMod val="75000"/>
                    <a:lumOff val="25000"/>
                  </a:schemeClr>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fontAlgn="auto">
              <a:spcAft>
                <a:spcPts val="0"/>
              </a:spcAft>
              <a:buFont typeface="Arial" panose="020B0604020202020204" pitchFamily="34" charset="0"/>
              <a:buChar char="•"/>
            </a:pPr>
            <a:r>
              <a:rPr lang="en-US" sz="4600" dirty="0"/>
              <a:t>State’s strategic blueprint for Central Valley flood risk management</a:t>
            </a:r>
          </a:p>
          <a:p>
            <a:pPr fontAlgn="auto">
              <a:spcAft>
                <a:spcPts val="0"/>
              </a:spcAft>
              <a:buFont typeface="Arial" panose="020B0604020202020204" pitchFamily="34" charset="0"/>
              <a:buChar char="•"/>
            </a:pPr>
            <a:r>
              <a:rPr lang="en-US" sz="4600" dirty="0"/>
              <a:t>State Systemwide Investment Approach, guides State flood management in areas protected by State Plan of Flood Control </a:t>
            </a:r>
          </a:p>
          <a:p>
            <a:pPr fontAlgn="auto">
              <a:spcAft>
                <a:spcPts val="0"/>
              </a:spcAft>
              <a:buFont typeface="Arial" panose="020B0604020202020204" pitchFamily="34" charset="0"/>
              <a:buChar char="•"/>
            </a:pPr>
            <a:r>
              <a:rPr lang="en-US" sz="4600" dirty="0"/>
              <a:t>2022 CVFPP is second update of the Plan</a:t>
            </a:r>
          </a:p>
          <a:p>
            <a:pPr fontAlgn="auto">
              <a:spcAft>
                <a:spcPts val="0"/>
              </a:spcAft>
              <a:buFont typeface="Arial" panose="020B0604020202020204" pitchFamily="34" charset="0"/>
              <a:buChar char="•"/>
            </a:pPr>
            <a:r>
              <a:rPr lang="en-US" sz="4600" dirty="0"/>
              <a:t>Fulfills requirements of the Central Valley Flood Protection Act of 2008</a:t>
            </a:r>
          </a:p>
        </p:txBody>
      </p:sp>
      <p:sp>
        <p:nvSpPr>
          <p:cNvPr id="10" name="Content Placeholder 2">
            <a:extLst>
              <a:ext uri="{FF2B5EF4-FFF2-40B4-BE49-F238E27FC236}">
                <a16:creationId xmlns="" xmlns:a16="http://schemas.microsoft.com/office/drawing/2014/main" id="{2C03F37E-8708-4DD5-81B5-94B20A1E2571}"/>
              </a:ext>
            </a:extLst>
          </p:cNvPr>
          <p:cNvSpPr txBox="1">
            <a:spLocks/>
          </p:cNvSpPr>
          <p:nvPr/>
        </p:nvSpPr>
        <p:spPr>
          <a:xfrm>
            <a:off x="6010243" y="4072491"/>
            <a:ext cx="10408220" cy="2142018"/>
          </a:xfrm>
          <a:prstGeom prst="rect">
            <a:avLst/>
          </a:prstGeom>
        </p:spPr>
        <p:txBody>
          <a:bodyPr lIns="163284" tIns="81642" rIns="163284" bIns="81642" anchor="t"/>
          <a:lstStyle>
            <a:lvl1pPr marL="612317" indent="-612317" algn="l" defTabSz="816422" rtl="0" eaLnBrk="1" latinLnBrk="0" hangingPunct="1">
              <a:spcBef>
                <a:spcPct val="20000"/>
              </a:spcBef>
              <a:buFont typeface="Arial"/>
              <a:buChar char="•"/>
              <a:defRPr sz="5700" kern="1200">
                <a:solidFill>
                  <a:schemeClr val="tx1">
                    <a:lumMod val="75000"/>
                    <a:lumOff val="25000"/>
                  </a:schemeClr>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lumMod val="75000"/>
                    <a:lumOff val="25000"/>
                  </a:schemeClr>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lumMod val="75000"/>
                    <a:lumOff val="25000"/>
                  </a:schemeClr>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612140" indent="-612140" fontAlgn="auto">
              <a:spcAft>
                <a:spcPts val="0"/>
              </a:spcAft>
              <a:buFont typeface="Wingdings" panose="05000000000000000000" pitchFamily="2" charset="2"/>
              <a:buChar char="ü"/>
            </a:pPr>
            <a:endParaRPr lang="en-US" sz="4400">
              <a:cs typeface="Arial" panose="020B0604020202020204"/>
            </a:endParaRPr>
          </a:p>
        </p:txBody>
      </p:sp>
      <p:pic>
        <p:nvPicPr>
          <p:cNvPr id="7" name="Picture 2">
            <a:extLst>
              <a:ext uri="{FF2B5EF4-FFF2-40B4-BE49-F238E27FC236}">
                <a16:creationId xmlns="" xmlns:a16="http://schemas.microsoft.com/office/drawing/2014/main" id="{EBF09821-5592-E3FB-FB10-1FA8895BF3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216384" y="1819713"/>
            <a:ext cx="5168488" cy="6647574"/>
          </a:xfrm>
          <a:prstGeom prst="rect">
            <a:avLst/>
          </a:prstGeom>
          <a:solidFill>
            <a:srgbClr val="FFFFFF"/>
          </a:solidFill>
        </p:spPr>
      </p:pic>
    </p:spTree>
    <p:extLst>
      <p:ext uri="{BB962C8B-B14F-4D97-AF65-F5344CB8AC3E}">
        <p14:creationId xmlns:p14="http://schemas.microsoft.com/office/powerpoint/2010/main" val="3785669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8ADF18C-A4AE-4186-92B3-D8105230974A}"/>
              </a:ext>
            </a:extLst>
          </p:cNvPr>
          <p:cNvSpPr>
            <a:spLocks noGrp="1"/>
          </p:cNvSpPr>
          <p:nvPr>
            <p:ph type="title"/>
          </p:nvPr>
        </p:nvSpPr>
        <p:spPr>
          <a:xfrm>
            <a:off x="914400" y="411956"/>
            <a:ext cx="8981598" cy="2099231"/>
          </a:xfrm>
        </p:spPr>
        <p:txBody>
          <a:bodyPr lIns="163284" tIns="81642" rIns="163284" bIns="81642">
            <a:normAutofit fontScale="90000"/>
          </a:bodyPr>
          <a:lstStyle/>
          <a:p>
            <a:pPr>
              <a:lnSpc>
                <a:spcPct val="90000"/>
              </a:lnSpc>
            </a:pPr>
            <a:r>
              <a:rPr lang="en-US" sz="6700" b="1" kern="1200" dirty="0">
                <a:latin typeface="+mj-lt"/>
                <a:ea typeface="+mj-ea"/>
                <a:cs typeface="+mj-cs"/>
              </a:rPr>
              <a:t>2022 CVFPP Update:  Three Primary </a:t>
            </a:r>
            <a:r>
              <a:rPr lang="en-US" sz="6700" dirty="0"/>
              <a:t>T</a:t>
            </a:r>
            <a:r>
              <a:rPr lang="en-US" sz="6700" b="1" kern="1200" dirty="0">
                <a:latin typeface="+mj-lt"/>
                <a:ea typeface="+mj-ea"/>
                <a:cs typeface="+mj-cs"/>
              </a:rPr>
              <a:t>hemes</a:t>
            </a:r>
          </a:p>
        </p:txBody>
      </p:sp>
      <p:sp>
        <p:nvSpPr>
          <p:cNvPr id="6" name="Content Placeholder 2">
            <a:extLst>
              <a:ext uri="{FF2B5EF4-FFF2-40B4-BE49-F238E27FC236}">
                <a16:creationId xmlns="" xmlns:a16="http://schemas.microsoft.com/office/drawing/2014/main" id="{2737ED6D-7E7A-4461-B0F6-0145DFCFD424}"/>
              </a:ext>
            </a:extLst>
          </p:cNvPr>
          <p:cNvSpPr txBox="1">
            <a:spLocks/>
          </p:cNvSpPr>
          <p:nvPr/>
        </p:nvSpPr>
        <p:spPr>
          <a:xfrm>
            <a:off x="914399" y="3343701"/>
            <a:ext cx="8981599" cy="5845545"/>
          </a:xfrm>
          <a:prstGeom prst="rect">
            <a:avLst/>
          </a:prstGeom>
        </p:spPr>
        <p:txBody>
          <a:bodyPr lIns="163284" tIns="81642" rIns="163284" bIns="81642">
            <a:normAutofit/>
          </a:bodyPr>
          <a:lstStyle>
            <a:lvl1pPr marL="612317" indent="-612317" algn="l" defTabSz="816422" rtl="0" eaLnBrk="1" latinLnBrk="0" hangingPunct="1">
              <a:spcBef>
                <a:spcPct val="20000"/>
              </a:spcBef>
              <a:buFont typeface="Arial"/>
              <a:buChar char="•"/>
              <a:defRPr sz="5700" kern="1200">
                <a:solidFill>
                  <a:schemeClr val="tx1">
                    <a:lumMod val="75000"/>
                    <a:lumOff val="25000"/>
                  </a:schemeClr>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lumMod val="75000"/>
                    <a:lumOff val="25000"/>
                  </a:schemeClr>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lumMod val="75000"/>
                    <a:lumOff val="25000"/>
                  </a:schemeClr>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fontAlgn="auto">
              <a:lnSpc>
                <a:spcPct val="90000"/>
              </a:lnSpc>
              <a:spcAft>
                <a:spcPts val="0"/>
              </a:spcAft>
              <a:buFont typeface="Arial" panose="020B0604020202020204" pitchFamily="34" charset="0"/>
              <a:buChar char="•"/>
            </a:pPr>
            <a:r>
              <a:rPr lang="en-US" sz="4600" b="1" dirty="0"/>
              <a:t>Build </a:t>
            </a:r>
            <a:r>
              <a:rPr lang="en-US" sz="4600" dirty="0"/>
              <a:t>flood system climate resiliency </a:t>
            </a:r>
          </a:p>
          <a:p>
            <a:pPr fontAlgn="auto">
              <a:lnSpc>
                <a:spcPct val="90000"/>
              </a:lnSpc>
              <a:spcAft>
                <a:spcPts val="0"/>
              </a:spcAft>
              <a:buFont typeface="Arial" panose="020B0604020202020204" pitchFamily="34" charset="0"/>
              <a:buChar char="•"/>
            </a:pPr>
            <a:r>
              <a:rPr lang="en-US" sz="4600" b="1" dirty="0"/>
              <a:t>Increase </a:t>
            </a:r>
            <a:r>
              <a:rPr lang="en-US" sz="4600" dirty="0"/>
              <a:t>accountability and adaptation through performance tracking</a:t>
            </a:r>
          </a:p>
          <a:p>
            <a:pPr fontAlgn="auto">
              <a:lnSpc>
                <a:spcPct val="90000"/>
              </a:lnSpc>
              <a:spcAft>
                <a:spcPts val="0"/>
              </a:spcAft>
              <a:buFont typeface="Arial" panose="020B0604020202020204" pitchFamily="34" charset="0"/>
              <a:buChar char="•"/>
            </a:pPr>
            <a:r>
              <a:rPr lang="en-US" sz="4600" b="1" dirty="0"/>
              <a:t>Align </a:t>
            </a:r>
            <a:r>
              <a:rPr lang="en-US" sz="4600" dirty="0"/>
              <a:t>with other State water management planning efforts</a:t>
            </a:r>
          </a:p>
        </p:txBody>
      </p:sp>
      <p:pic>
        <p:nvPicPr>
          <p:cNvPr id="15" name="Picture 14">
            <a:extLst>
              <a:ext uri="{FF2B5EF4-FFF2-40B4-BE49-F238E27FC236}">
                <a16:creationId xmlns="" xmlns:a16="http://schemas.microsoft.com/office/drawing/2014/main" id="{5AD145CD-D9F0-BBE9-1DC5-52770D12D7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95999" y="0"/>
            <a:ext cx="7792401" cy="10286999"/>
          </a:xfrm>
          <a:prstGeom prst="rect">
            <a:avLst/>
          </a:prstGeom>
          <a:solidFill>
            <a:srgbClr val="FFFFFF"/>
          </a:solidFill>
        </p:spPr>
      </p:pic>
      <p:sp>
        <p:nvSpPr>
          <p:cNvPr id="10" name="Content Placeholder 2">
            <a:extLst>
              <a:ext uri="{FF2B5EF4-FFF2-40B4-BE49-F238E27FC236}">
                <a16:creationId xmlns="" xmlns:a16="http://schemas.microsoft.com/office/drawing/2014/main" id="{2C03F37E-8708-4DD5-81B5-94B20A1E2571}"/>
              </a:ext>
            </a:extLst>
          </p:cNvPr>
          <p:cNvSpPr txBox="1">
            <a:spLocks/>
          </p:cNvSpPr>
          <p:nvPr/>
        </p:nvSpPr>
        <p:spPr>
          <a:xfrm>
            <a:off x="6010243" y="4072491"/>
            <a:ext cx="10408220" cy="2142018"/>
          </a:xfrm>
          <a:prstGeom prst="rect">
            <a:avLst/>
          </a:prstGeom>
        </p:spPr>
        <p:txBody>
          <a:bodyPr lIns="163284" tIns="81642" rIns="163284" bIns="81642" anchor="t"/>
          <a:lstStyle>
            <a:lvl1pPr marL="612317" indent="-612317" algn="l" defTabSz="816422" rtl="0" eaLnBrk="1" latinLnBrk="0" hangingPunct="1">
              <a:spcBef>
                <a:spcPct val="20000"/>
              </a:spcBef>
              <a:buFont typeface="Arial"/>
              <a:buChar char="•"/>
              <a:defRPr sz="5700" kern="1200">
                <a:solidFill>
                  <a:schemeClr val="tx1">
                    <a:lumMod val="75000"/>
                    <a:lumOff val="25000"/>
                  </a:schemeClr>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lumMod val="75000"/>
                    <a:lumOff val="25000"/>
                  </a:schemeClr>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lumMod val="75000"/>
                    <a:lumOff val="25000"/>
                  </a:schemeClr>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612140" indent="-612140" fontAlgn="auto">
              <a:spcAft>
                <a:spcPts val="0"/>
              </a:spcAft>
              <a:buFont typeface="Wingdings" panose="05000000000000000000" pitchFamily="2" charset="2"/>
              <a:buChar char="ü"/>
            </a:pPr>
            <a:endParaRPr lang="en-US" sz="4400">
              <a:cs typeface="Arial" panose="020B0604020202020204"/>
            </a:endParaRPr>
          </a:p>
        </p:txBody>
      </p:sp>
    </p:spTree>
    <p:extLst>
      <p:ext uri="{BB962C8B-B14F-4D97-AF65-F5344CB8AC3E}">
        <p14:creationId xmlns:p14="http://schemas.microsoft.com/office/powerpoint/2010/main" val="113567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 xmlns:a16="http://schemas.microsoft.com/office/drawing/2014/main" id="{A7A7638F-8AE2-4F5E-B386-C8855BE819F8}"/>
              </a:ext>
            </a:extLst>
          </p:cNvPr>
          <p:cNvGraphicFramePr/>
          <p:nvPr>
            <p:extLst/>
          </p:nvPr>
        </p:nvGraphicFramePr>
        <p:xfrm>
          <a:off x="722807" y="1787775"/>
          <a:ext cx="17261486" cy="5744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 xmlns:a16="http://schemas.microsoft.com/office/drawing/2014/main" id="{5ADED33D-8B36-4900-9AB4-5CC94027AF89}"/>
              </a:ext>
            </a:extLst>
          </p:cNvPr>
          <p:cNvSpPr>
            <a:spLocks noGrp="1"/>
          </p:cNvSpPr>
          <p:nvPr>
            <p:ph type="title"/>
          </p:nvPr>
        </p:nvSpPr>
        <p:spPr>
          <a:xfrm>
            <a:off x="914400" y="411957"/>
            <a:ext cx="12611100" cy="1714500"/>
          </a:xfrm>
        </p:spPr>
        <p:txBody>
          <a:bodyPr lIns="163284" tIns="81642" rIns="163284" bIns="81642" anchor="t"/>
          <a:lstStyle/>
          <a:p>
            <a:r>
              <a:rPr lang="en-US" sz="6000"/>
              <a:t>Components of the Public Draft 2022 CVFPP Update</a:t>
            </a:r>
          </a:p>
        </p:txBody>
      </p:sp>
      <p:sp>
        <p:nvSpPr>
          <p:cNvPr id="3" name="TextBox 2">
            <a:extLst>
              <a:ext uri="{FF2B5EF4-FFF2-40B4-BE49-F238E27FC236}">
                <a16:creationId xmlns="" xmlns:a16="http://schemas.microsoft.com/office/drawing/2014/main" id="{64E96FE3-695C-441B-BB3B-CC46D597D993}"/>
              </a:ext>
            </a:extLst>
          </p:cNvPr>
          <p:cNvSpPr txBox="1"/>
          <p:nvPr/>
        </p:nvSpPr>
        <p:spPr>
          <a:xfrm>
            <a:off x="8859345" y="7226570"/>
            <a:ext cx="9144000" cy="2062103"/>
          </a:xfrm>
          <a:prstGeom prst="rect">
            <a:avLst/>
          </a:prstGeom>
          <a:noFill/>
        </p:spPr>
        <p:txBody>
          <a:bodyPr wrap="square" lIns="91440" tIns="45720" rIns="91440" bIns="45720" rtlCol="0" anchor="t">
            <a:spAutoFit/>
          </a:bodyPr>
          <a:lstStyle/>
          <a:p>
            <a:r>
              <a:rPr lang="en-US" sz="3200" i="0" u="none" strike="noStrike">
                <a:solidFill>
                  <a:schemeClr val="tx1">
                    <a:lumMod val="75000"/>
                    <a:lumOff val="25000"/>
                  </a:schemeClr>
                </a:solidFill>
                <a:effectLst/>
                <a:latin typeface="Arial"/>
                <a:cs typeface="Arial"/>
              </a:rPr>
              <a:t>Three Appendices have been released</a:t>
            </a:r>
            <a:r>
              <a:rPr lang="en-US" sz="3200" i="0">
                <a:solidFill>
                  <a:schemeClr val="tx1">
                    <a:lumMod val="75000"/>
                    <a:lumOff val="25000"/>
                  </a:schemeClr>
                </a:solidFill>
                <a:effectLst/>
                <a:latin typeface="Arial"/>
                <a:cs typeface="Arial"/>
              </a:rPr>
              <a:t>​</a:t>
            </a:r>
          </a:p>
          <a:p>
            <a:pPr marL="393700" lvl="1" indent="-382270">
              <a:buFont typeface="Arial" panose="020B0604020202020204" pitchFamily="34" charset="0"/>
              <a:buChar char="•"/>
            </a:pPr>
            <a:r>
              <a:rPr lang="en-US" sz="3200" i="0" u="none" strike="noStrike">
                <a:solidFill>
                  <a:schemeClr val="tx1">
                    <a:lumMod val="75000"/>
                    <a:lumOff val="25000"/>
                  </a:schemeClr>
                </a:solidFill>
                <a:effectLst/>
                <a:latin typeface="Arial"/>
                <a:cs typeface="Arial"/>
              </a:rPr>
              <a:t>CVFPP Background</a:t>
            </a:r>
            <a:r>
              <a:rPr lang="en-US" sz="3200" i="0">
                <a:solidFill>
                  <a:schemeClr val="tx1">
                    <a:lumMod val="75000"/>
                    <a:lumOff val="25000"/>
                  </a:schemeClr>
                </a:solidFill>
                <a:effectLst/>
                <a:latin typeface="Arial"/>
                <a:cs typeface="Arial"/>
              </a:rPr>
              <a:t>​</a:t>
            </a:r>
          </a:p>
          <a:p>
            <a:pPr marL="393700" lvl="1" indent="-382270">
              <a:buFont typeface="Arial" panose="020B0604020202020204" pitchFamily="34" charset="0"/>
              <a:buChar char="•"/>
            </a:pPr>
            <a:r>
              <a:rPr lang="en-US" sz="3200" i="0" u="none" strike="noStrike">
                <a:solidFill>
                  <a:schemeClr val="tx1">
                    <a:lumMod val="75000"/>
                    <a:lumOff val="25000"/>
                  </a:schemeClr>
                </a:solidFill>
                <a:effectLst/>
                <a:latin typeface="Arial"/>
                <a:cs typeface="Arial"/>
              </a:rPr>
              <a:t>Legislative Reference and Reader’s Guide</a:t>
            </a:r>
            <a:r>
              <a:rPr lang="en-US" sz="3200" i="0">
                <a:solidFill>
                  <a:schemeClr val="tx1">
                    <a:lumMod val="75000"/>
                    <a:lumOff val="25000"/>
                  </a:schemeClr>
                </a:solidFill>
                <a:effectLst/>
                <a:latin typeface="Arial"/>
                <a:cs typeface="Arial"/>
              </a:rPr>
              <a:t>​</a:t>
            </a:r>
          </a:p>
          <a:p>
            <a:pPr marL="393700" lvl="1" indent="-382270">
              <a:buFont typeface="Arial" panose="020B0604020202020204" pitchFamily="34" charset="0"/>
              <a:buChar char="•"/>
            </a:pPr>
            <a:r>
              <a:rPr lang="en-US" sz="3200" i="0" u="none" strike="noStrike">
                <a:solidFill>
                  <a:schemeClr val="tx1">
                    <a:lumMod val="75000"/>
                    <a:lumOff val="25000"/>
                  </a:schemeClr>
                </a:solidFill>
                <a:effectLst/>
                <a:latin typeface="Arial"/>
                <a:cs typeface="Arial"/>
              </a:rPr>
              <a:t>CVFPP </a:t>
            </a:r>
            <a:r>
              <a:rPr lang="en-US" sz="3200">
                <a:solidFill>
                  <a:schemeClr val="tx1">
                    <a:lumMod val="75000"/>
                    <a:lumOff val="25000"/>
                  </a:schemeClr>
                </a:solidFill>
                <a:latin typeface="Arial"/>
                <a:cs typeface="Arial"/>
              </a:rPr>
              <a:t>Supplemental Recommendations</a:t>
            </a:r>
            <a:endParaRPr lang="en-US" sz="3200" i="0">
              <a:solidFill>
                <a:schemeClr val="tx1">
                  <a:lumMod val="75000"/>
                  <a:lumOff val="25000"/>
                </a:schemeClr>
              </a:solidFill>
              <a:effectLst/>
              <a:latin typeface="Arial" panose="020B0604020202020204" pitchFamily="34" charset="0"/>
              <a:cs typeface="Arial" panose="020B0604020202020204" pitchFamily="34" charset="0"/>
            </a:endParaRPr>
          </a:p>
        </p:txBody>
      </p:sp>
      <p:sp>
        <p:nvSpPr>
          <p:cNvPr id="54" name="Arrow: Left-Up 53">
            <a:extLst>
              <a:ext uri="{FF2B5EF4-FFF2-40B4-BE49-F238E27FC236}">
                <a16:creationId xmlns="" xmlns:a16="http://schemas.microsoft.com/office/drawing/2014/main" id="{657DC4CA-6198-476F-A5FC-C9FA152F2029}"/>
              </a:ext>
            </a:extLst>
          </p:cNvPr>
          <p:cNvSpPr/>
          <p:nvPr/>
        </p:nvSpPr>
        <p:spPr>
          <a:xfrm rot="2604444">
            <a:off x="1771282" y="6048197"/>
            <a:ext cx="1087499" cy="1056295"/>
          </a:xfrm>
          <a:prstGeom prst="leftUpArrow">
            <a:avLst>
              <a:gd name="adj1" fmla="val 16198"/>
              <a:gd name="adj2" fmla="val 25000"/>
              <a:gd name="adj3" fmla="val 25000"/>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 xmlns:a16="http://schemas.microsoft.com/office/drawing/2014/main" id="{4AD4D89A-C334-4F7E-BDCA-7648D0CD47FB}"/>
              </a:ext>
            </a:extLst>
          </p:cNvPr>
          <p:cNvSpPr/>
          <p:nvPr/>
        </p:nvSpPr>
        <p:spPr>
          <a:xfrm>
            <a:off x="513257" y="7181131"/>
            <a:ext cx="4343400" cy="863188"/>
          </a:xfrm>
          <a:prstGeom prst="round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solidFill>
                  <a:srgbClr val="FFFFFF"/>
                </a:solidFill>
                <a:latin typeface="Arial"/>
              </a:rPr>
              <a:t>Will be completed</a:t>
            </a:r>
            <a:r>
              <a:rPr lang="en-US" b="1">
                <a:cs typeface="Arial"/>
              </a:rPr>
              <a:t> </a:t>
            </a:r>
            <a:r>
              <a:rPr lang="en-US" sz="2000" b="1">
                <a:solidFill>
                  <a:srgbClr val="FFFFFF"/>
                </a:solidFill>
                <a:latin typeface="Arial"/>
              </a:rPr>
              <a:t>with CVFPB </a:t>
            </a:r>
            <a:br>
              <a:rPr lang="en-US" sz="2000" b="1">
                <a:solidFill>
                  <a:srgbClr val="FFFFFF"/>
                </a:solidFill>
                <a:latin typeface="Arial"/>
              </a:rPr>
            </a:br>
            <a:r>
              <a:rPr lang="en-US" sz="2000" b="1">
                <a:solidFill>
                  <a:srgbClr val="FFFFFF"/>
                </a:solidFill>
                <a:latin typeface="Arial"/>
              </a:rPr>
              <a:t>during</a:t>
            </a:r>
            <a:r>
              <a:rPr lang="en-US" b="1">
                <a:cs typeface="Arial"/>
              </a:rPr>
              <a:t> </a:t>
            </a:r>
            <a:r>
              <a:rPr lang="en-US" sz="2000" b="1">
                <a:solidFill>
                  <a:srgbClr val="FFFFFF"/>
                </a:solidFill>
                <a:latin typeface="Arial"/>
              </a:rPr>
              <a:t>Public process</a:t>
            </a:r>
            <a:endParaRPr lang="en-US" sz="2000" b="1">
              <a:cs typeface="Arial"/>
            </a:endParaRPr>
          </a:p>
        </p:txBody>
      </p:sp>
    </p:spTree>
    <p:extLst>
      <p:ext uri="{BB962C8B-B14F-4D97-AF65-F5344CB8AC3E}">
        <p14:creationId xmlns:p14="http://schemas.microsoft.com/office/powerpoint/2010/main" val="2722460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2">
            <a:extLst>
              <a:ext uri="{FF2B5EF4-FFF2-40B4-BE49-F238E27FC236}">
                <a16:creationId xmlns="" xmlns:a16="http://schemas.microsoft.com/office/drawing/2014/main" id="{F387D086-8955-48C2-8620-F168DC6C1D24}"/>
              </a:ext>
            </a:extLst>
          </p:cNvPr>
          <p:cNvSpPr>
            <a:spLocks noGrp="1"/>
          </p:cNvSpPr>
          <p:nvPr>
            <p:ph type="title"/>
          </p:nvPr>
        </p:nvSpPr>
        <p:spPr>
          <a:xfrm>
            <a:off x="914400" y="411956"/>
            <a:ext cx="12923520" cy="2099231"/>
          </a:xfrm>
        </p:spPr>
        <p:txBody>
          <a:bodyPr lIns="163284" tIns="81642" rIns="163284" bIns="81642">
            <a:normAutofit/>
          </a:bodyPr>
          <a:lstStyle/>
          <a:p>
            <a:r>
              <a:rPr lang="en-US" sz="6700" dirty="0"/>
              <a:t>A Shared Responsibility to Act</a:t>
            </a:r>
          </a:p>
        </p:txBody>
      </p:sp>
      <p:sp>
        <p:nvSpPr>
          <p:cNvPr id="4" name="Content Placeholder 3">
            <a:extLst>
              <a:ext uri="{FF2B5EF4-FFF2-40B4-BE49-F238E27FC236}">
                <a16:creationId xmlns="" xmlns:a16="http://schemas.microsoft.com/office/drawing/2014/main" id="{9773D039-5D08-4BB6-8B1D-BE8449A769D1}"/>
              </a:ext>
            </a:extLst>
          </p:cNvPr>
          <p:cNvSpPr>
            <a:spLocks noGrp="1"/>
          </p:cNvSpPr>
          <p:nvPr>
            <p:ph sz="half" idx="1"/>
          </p:nvPr>
        </p:nvSpPr>
        <p:spPr>
          <a:xfrm>
            <a:off x="816428" y="2059578"/>
            <a:ext cx="16557172" cy="7197160"/>
          </a:xfrm>
        </p:spPr>
        <p:txBody>
          <a:bodyPr>
            <a:noAutofit/>
          </a:bodyPr>
          <a:lstStyle/>
          <a:p>
            <a:pPr marL="114300" indent="0" fontAlgn="auto">
              <a:lnSpc>
                <a:spcPct val="90000"/>
              </a:lnSpc>
              <a:spcBef>
                <a:spcPts val="0"/>
              </a:spcBef>
              <a:spcAft>
                <a:spcPts val="1200"/>
              </a:spcAft>
              <a:buFont typeface="Arial"/>
              <a:buNone/>
            </a:pPr>
            <a:endParaRPr lang="en-US" sz="1200" b="1" dirty="0"/>
          </a:p>
          <a:p>
            <a:pPr marL="114300" indent="0" fontAlgn="auto">
              <a:lnSpc>
                <a:spcPct val="90000"/>
              </a:lnSpc>
              <a:spcBef>
                <a:spcPts val="0"/>
              </a:spcBef>
              <a:spcAft>
                <a:spcPts val="1200"/>
              </a:spcAft>
              <a:buFont typeface="Arial"/>
              <a:buNone/>
            </a:pPr>
            <a:r>
              <a:rPr lang="en-US" sz="4300" b="1" dirty="0"/>
              <a:t>We must:</a:t>
            </a:r>
          </a:p>
          <a:p>
            <a:pPr marL="628650" indent="-514350">
              <a:lnSpc>
                <a:spcPct val="90000"/>
              </a:lnSpc>
              <a:spcBef>
                <a:spcPts val="0"/>
              </a:spcBef>
              <a:spcAft>
                <a:spcPts val="1200"/>
              </a:spcAft>
            </a:pPr>
            <a:r>
              <a:rPr lang="en-US" sz="4300" b="1" dirty="0"/>
              <a:t>Work together </a:t>
            </a:r>
            <a:r>
              <a:rPr lang="en-US" sz="4300" dirty="0"/>
              <a:t>to increase public awareness and build support for flood risk management investments</a:t>
            </a:r>
          </a:p>
          <a:p>
            <a:pPr marL="628650" indent="-514350" fontAlgn="auto">
              <a:lnSpc>
                <a:spcPct val="90000"/>
              </a:lnSpc>
              <a:spcBef>
                <a:spcPts val="0"/>
              </a:spcBef>
              <a:spcAft>
                <a:spcPts val="1200"/>
              </a:spcAft>
            </a:pPr>
            <a:r>
              <a:rPr lang="en-US" sz="4300" b="1" dirty="0"/>
              <a:t>Act</a:t>
            </a:r>
            <a:r>
              <a:rPr lang="en-US" sz="4300" dirty="0"/>
              <a:t> swiftly to implement innovative flood management strategies</a:t>
            </a:r>
          </a:p>
          <a:p>
            <a:pPr marL="628650" indent="-514350">
              <a:lnSpc>
                <a:spcPct val="90000"/>
              </a:lnSpc>
              <a:spcBef>
                <a:spcPts val="0"/>
              </a:spcBef>
              <a:spcAft>
                <a:spcPts val="1200"/>
              </a:spcAft>
            </a:pPr>
            <a:r>
              <a:rPr lang="en-US" sz="4300" b="1" dirty="0"/>
              <a:t>Invest </a:t>
            </a:r>
            <a:r>
              <a:rPr lang="en-US" sz="4300" dirty="0"/>
              <a:t>boldly over the next 30 years</a:t>
            </a:r>
          </a:p>
          <a:p>
            <a:pPr marL="628650" indent="-514350">
              <a:lnSpc>
                <a:spcPct val="90000"/>
              </a:lnSpc>
              <a:spcBef>
                <a:spcPts val="0"/>
              </a:spcBef>
              <a:spcAft>
                <a:spcPts val="1200"/>
              </a:spcAft>
            </a:pPr>
            <a:r>
              <a:rPr lang="en-US" sz="4300" b="1" dirty="0"/>
              <a:t>Build and leverage</a:t>
            </a:r>
            <a:r>
              <a:rPr lang="en-US" sz="4300" dirty="0"/>
              <a:t> each partners' unique capacity for funding and advocacy</a:t>
            </a:r>
          </a:p>
          <a:p>
            <a:pPr marL="628650" indent="-514350">
              <a:lnSpc>
                <a:spcPct val="90000"/>
              </a:lnSpc>
              <a:spcBef>
                <a:spcPts val="0"/>
              </a:spcBef>
              <a:spcAft>
                <a:spcPts val="1200"/>
              </a:spcAft>
            </a:pPr>
            <a:r>
              <a:rPr lang="en-US" sz="4300" b="1" dirty="0"/>
              <a:t>Protect</a:t>
            </a:r>
            <a:r>
              <a:rPr lang="en-US" sz="4300" dirty="0"/>
              <a:t> the Central Valley’s most vulnerable communities</a:t>
            </a:r>
          </a:p>
          <a:p>
            <a:pPr marL="628650" indent="-514350">
              <a:lnSpc>
                <a:spcPct val="90000"/>
              </a:lnSpc>
              <a:spcBef>
                <a:spcPts val="0"/>
              </a:spcBef>
              <a:spcAft>
                <a:spcPts val="1200"/>
              </a:spcAft>
            </a:pPr>
            <a:endParaRPr lang="en-US" sz="4300" dirty="0"/>
          </a:p>
        </p:txBody>
      </p:sp>
      <p:sp>
        <p:nvSpPr>
          <p:cNvPr id="118" name="Content Placeholder 4">
            <a:extLst>
              <a:ext uri="{FF2B5EF4-FFF2-40B4-BE49-F238E27FC236}">
                <a16:creationId xmlns="" xmlns:a16="http://schemas.microsoft.com/office/drawing/2014/main" id="{9F1BE120-C720-484A-AA4A-5A131140EFDD}"/>
              </a:ext>
            </a:extLst>
          </p:cNvPr>
          <p:cNvSpPr txBox="1">
            <a:spLocks/>
          </p:cNvSpPr>
          <p:nvPr/>
        </p:nvSpPr>
        <p:spPr>
          <a:xfrm>
            <a:off x="-2505918" y="4954403"/>
            <a:ext cx="11465461" cy="7480118"/>
          </a:xfrm>
          <a:prstGeom prst="rect">
            <a:avLst/>
          </a:prstGeom>
        </p:spPr>
        <p:txBody>
          <a:bodyPr lIns="163284" tIns="81642" rIns="163284" bIns="81642" anchor="t">
            <a:noAutofit/>
          </a:bodyPr>
          <a:lstStyle>
            <a:lvl1pPr marL="612317" indent="-612317" algn="l" defTabSz="816422" rtl="0" eaLnBrk="1" latinLnBrk="0" hangingPunct="1">
              <a:spcBef>
                <a:spcPct val="20000"/>
              </a:spcBef>
              <a:buFont typeface="Arial"/>
              <a:buChar char="•"/>
              <a:defRPr sz="5700" kern="1200">
                <a:solidFill>
                  <a:schemeClr val="tx1">
                    <a:lumMod val="75000"/>
                    <a:lumOff val="25000"/>
                  </a:schemeClr>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lumMod val="75000"/>
                    <a:lumOff val="25000"/>
                  </a:schemeClr>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lumMod val="75000"/>
                    <a:lumOff val="25000"/>
                  </a:schemeClr>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628650" indent="-514350">
              <a:lnSpc>
                <a:spcPct val="90000"/>
              </a:lnSpc>
              <a:spcBef>
                <a:spcPts val="0"/>
              </a:spcBef>
              <a:spcAft>
                <a:spcPts val="1200"/>
              </a:spcAft>
            </a:pPr>
            <a:endParaRPr lang="en-US" sz="4400">
              <a:cs typeface="Arial"/>
            </a:endParaRPr>
          </a:p>
        </p:txBody>
      </p:sp>
      <p:sp>
        <p:nvSpPr>
          <p:cNvPr id="116" name="Content Placeholder 4">
            <a:extLst>
              <a:ext uri="{FF2B5EF4-FFF2-40B4-BE49-F238E27FC236}">
                <a16:creationId xmlns="" xmlns:a16="http://schemas.microsoft.com/office/drawing/2014/main" id="{5170C5CD-D4CF-43BD-9629-8AA1B84DE508}"/>
              </a:ext>
            </a:extLst>
          </p:cNvPr>
          <p:cNvSpPr txBox="1">
            <a:spLocks/>
          </p:cNvSpPr>
          <p:nvPr/>
        </p:nvSpPr>
        <p:spPr>
          <a:xfrm>
            <a:off x="446832" y="2616349"/>
            <a:ext cx="11935022" cy="7815111"/>
          </a:xfrm>
          <a:prstGeom prst="rect">
            <a:avLst/>
          </a:prstGeom>
        </p:spPr>
        <p:txBody>
          <a:bodyPr lIns="163284" tIns="81642" rIns="163284" bIns="81642" anchor="t"/>
          <a:lstStyle>
            <a:lvl1pPr marL="612317" indent="-612317" algn="l" defTabSz="816422" rtl="0" eaLnBrk="1" latinLnBrk="0" hangingPunct="1">
              <a:spcBef>
                <a:spcPct val="20000"/>
              </a:spcBef>
              <a:buFont typeface="Arial"/>
              <a:buChar char="•"/>
              <a:defRPr sz="5700" kern="1200">
                <a:solidFill>
                  <a:schemeClr val="tx1">
                    <a:lumMod val="75000"/>
                    <a:lumOff val="25000"/>
                  </a:schemeClr>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lumMod val="75000"/>
                    <a:lumOff val="25000"/>
                  </a:schemeClr>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lumMod val="75000"/>
                    <a:lumOff val="25000"/>
                  </a:schemeClr>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lumMod val="75000"/>
                    <a:lumOff val="25000"/>
                  </a:schemeClr>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571500" indent="-457200">
              <a:spcBef>
                <a:spcPts val="1800"/>
              </a:spcBef>
            </a:pPr>
            <a:endParaRPr lang="en-US" sz="3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712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stretch>
            <a:fillRect/>
          </a:stretch>
        </p:blipFill>
        <p:spPr>
          <a:xfrm>
            <a:off x="9998439" y="161084"/>
            <a:ext cx="6248406" cy="8892298"/>
          </a:xfrm>
          <a:prstGeom prst="rect">
            <a:avLst/>
          </a:prstGeom>
        </p:spPr>
      </p:pic>
      <p:sp>
        <p:nvSpPr>
          <p:cNvPr id="2" name="Title 1"/>
          <p:cNvSpPr>
            <a:spLocks noGrp="1"/>
          </p:cNvSpPr>
          <p:nvPr>
            <p:ph type="title"/>
          </p:nvPr>
        </p:nvSpPr>
        <p:spPr/>
        <p:txBody>
          <a:bodyPr/>
          <a:lstStyle/>
          <a:p>
            <a:r>
              <a:rPr lang="en-US" dirty="0" smtClean="0"/>
              <a:t>State Funded Research</a:t>
            </a:r>
            <a:endParaRPr lang="en-US" dirty="0"/>
          </a:p>
        </p:txBody>
      </p:sp>
      <p:pic>
        <p:nvPicPr>
          <p:cNvPr id="5" name="Content Placeholder 4"/>
          <p:cNvPicPr>
            <a:picLocks noGrp="1" noChangeAspect="1"/>
          </p:cNvPicPr>
          <p:nvPr>
            <p:ph sz="half" idx="1"/>
          </p:nvPr>
        </p:nvPicPr>
        <p:blipFill>
          <a:blip r:embed="rId4"/>
          <a:stretch>
            <a:fillRect/>
          </a:stretch>
        </p:blipFill>
        <p:spPr>
          <a:xfrm>
            <a:off x="2713220" y="2126457"/>
            <a:ext cx="5378972" cy="6442856"/>
          </a:xfrm>
          <a:prstGeom prst="rect">
            <a:avLst/>
          </a:prstGeom>
          <a:effectLst>
            <a:outerShdw blurRad="50800" dist="38100" dir="8100000" algn="tr" rotWithShape="0">
              <a:prstClr val="black">
                <a:alpha val="40000"/>
              </a:prstClr>
            </a:outerShdw>
          </a:effectLst>
          <a:scene3d>
            <a:camera prst="perspectiveContrastingRightFacing"/>
            <a:lightRig rig="threePt" dir="t"/>
          </a:scene3d>
        </p:spPr>
      </p:pic>
      <p:sp>
        <p:nvSpPr>
          <p:cNvPr id="7" name="TextBox 6"/>
          <p:cNvSpPr txBox="1"/>
          <p:nvPr/>
        </p:nvSpPr>
        <p:spPr>
          <a:xfrm rot="18900000">
            <a:off x="10851631" y="3520461"/>
            <a:ext cx="4542020" cy="1446550"/>
          </a:xfrm>
          <a:prstGeom prst="rect">
            <a:avLst/>
          </a:prstGeom>
          <a:noFill/>
        </p:spPr>
        <p:txBody>
          <a:bodyPr wrap="square" rtlCol="0">
            <a:spAutoFit/>
          </a:bodyPr>
          <a:lstStyle/>
          <a:p>
            <a:r>
              <a:rPr lang="en-US" sz="8800" b="1" dirty="0" smtClean="0">
                <a:latin typeface="+mn-lt"/>
              </a:rPr>
              <a:t>DRAFT</a:t>
            </a:r>
            <a:endParaRPr lang="en-US" sz="8800" b="1" dirty="0">
              <a:latin typeface="+mn-lt"/>
            </a:endParaRPr>
          </a:p>
        </p:txBody>
      </p:sp>
      <p:sp>
        <p:nvSpPr>
          <p:cNvPr id="8" name="TextBox 7"/>
          <p:cNvSpPr txBox="1"/>
          <p:nvPr/>
        </p:nvSpPr>
        <p:spPr>
          <a:xfrm>
            <a:off x="8092192" y="9206265"/>
            <a:ext cx="9791074" cy="646331"/>
          </a:xfrm>
          <a:prstGeom prst="rect">
            <a:avLst/>
          </a:prstGeom>
          <a:noFill/>
        </p:spPr>
        <p:txBody>
          <a:bodyPr wrap="square" rtlCol="0">
            <a:spAutoFit/>
          </a:bodyPr>
          <a:lstStyle/>
          <a:p>
            <a:r>
              <a:rPr lang="en-US" b="1" i="1" dirty="0" smtClean="0">
                <a:latin typeface="+mn-lt"/>
              </a:rPr>
              <a:t>Image: </a:t>
            </a:r>
            <a:r>
              <a:rPr lang="en-US" dirty="0" smtClean="0">
                <a:latin typeface="+mn-lt"/>
              </a:rPr>
              <a:t>Example of GIS analysis of FEMA Open Source Data from Ryan Miller’s PhD work at UC Davis.  This manuscript is still in draft, but Miller has been working with DWR FPM staff.</a:t>
            </a:r>
            <a:endParaRPr lang="en-US" dirty="0">
              <a:latin typeface="+mn-lt"/>
            </a:endParaRPr>
          </a:p>
        </p:txBody>
      </p:sp>
    </p:spTree>
    <p:extLst>
      <p:ext uri="{BB962C8B-B14F-4D97-AF65-F5344CB8AC3E}">
        <p14:creationId xmlns:p14="http://schemas.microsoft.com/office/powerpoint/2010/main" val="3778312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ARkStorm 2.0 Key Messaging</a:t>
            </a:r>
            <a:endParaRPr lang="en-US" dirty="0"/>
          </a:p>
        </p:txBody>
      </p:sp>
      <p:sp>
        <p:nvSpPr>
          <p:cNvPr id="3" name="Content Placeholder 2"/>
          <p:cNvSpPr>
            <a:spLocks noGrp="1"/>
          </p:cNvSpPr>
          <p:nvPr>
            <p:ph sz="half" idx="1"/>
          </p:nvPr>
        </p:nvSpPr>
        <p:spPr/>
        <p:txBody>
          <a:bodyPr/>
          <a:lstStyle/>
          <a:p>
            <a:r>
              <a:rPr lang="en-US" sz="2800" dirty="0" smtClean="0"/>
              <a:t>2x more likely to experience extreme events bringing 2x – 4x as much precipitation by 2100</a:t>
            </a:r>
          </a:p>
          <a:p>
            <a:r>
              <a:rPr lang="en-US" sz="2800" dirty="0" smtClean="0"/>
              <a:t>Storm scenario accounted for climate change signals (ocean and atmospheric temperature) on historic extreme precipitation events</a:t>
            </a:r>
          </a:p>
          <a:p>
            <a:r>
              <a:rPr lang="en-US" sz="2800" dirty="0" smtClean="0"/>
              <a:t>Exposure estimate ($1T in impacts) is a scaled (escalated for growth) estimate based on FEMA </a:t>
            </a:r>
            <a:r>
              <a:rPr lang="en-US" sz="2800" dirty="0" err="1" smtClean="0"/>
              <a:t>Hazus</a:t>
            </a:r>
            <a:r>
              <a:rPr lang="en-US" sz="2800" dirty="0" smtClean="0"/>
              <a:t> Level 1 data from around 2010</a:t>
            </a:r>
          </a:p>
          <a:p>
            <a:r>
              <a:rPr lang="en-US" sz="2800" dirty="0" smtClean="0"/>
              <a:t>DWR has started scoping for downscaling ARkStorm into an on the ground statewide flood risk assessment – we will need your input</a:t>
            </a:r>
            <a:endParaRPr lang="en-US" sz="2800" dirty="0"/>
          </a:p>
        </p:txBody>
      </p:sp>
      <p:pic>
        <p:nvPicPr>
          <p:cNvPr id="2050" name="Picture 2" descr="What Megafires Can Teach Us about California Megaflood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14023" y="2126457"/>
            <a:ext cx="4630400" cy="30843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14023" y="2215635"/>
            <a:ext cx="4227226" cy="369332"/>
          </a:xfrm>
          <a:prstGeom prst="rect">
            <a:avLst/>
          </a:prstGeom>
          <a:noFill/>
        </p:spPr>
        <p:txBody>
          <a:bodyPr wrap="square" rtlCol="0">
            <a:spAutoFit/>
          </a:bodyPr>
          <a:lstStyle/>
          <a:p>
            <a:r>
              <a:rPr lang="en-US" dirty="0" smtClean="0">
                <a:solidFill>
                  <a:schemeClr val="bg1"/>
                </a:solidFill>
                <a:latin typeface="+mn-lt"/>
              </a:rPr>
              <a:t>Scientific American (Aug. 16, 2022)</a:t>
            </a:r>
            <a:endParaRPr lang="en-US" dirty="0">
              <a:solidFill>
                <a:schemeClr val="bg1"/>
              </a:solidFill>
              <a:latin typeface="+mn-lt"/>
            </a:endParaRPr>
          </a:p>
        </p:txBody>
      </p:sp>
      <p:pic>
        <p:nvPicPr>
          <p:cNvPr id="2054" name="Picture 6" descr="In this photo provided by the National Park Service, Mud Canyon Road is closed due to flash flooding in Death Valley, Calif., Friday, Aug. 5, 2022. Heavy rainfall triggered flash flooding that closed several Death Valley National Park roads on Friday near the California-Nevada line. The National Weather Service reported that all park roads had been closed after 1.46 inches of rain fell quickly. (National Park Service/Death Valley National Park via A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29013" y="5504578"/>
            <a:ext cx="4873312" cy="28413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129013" y="5634644"/>
            <a:ext cx="4227226" cy="369332"/>
          </a:xfrm>
          <a:prstGeom prst="rect">
            <a:avLst/>
          </a:prstGeom>
          <a:noFill/>
        </p:spPr>
        <p:txBody>
          <a:bodyPr wrap="square" rtlCol="0">
            <a:spAutoFit/>
          </a:bodyPr>
          <a:lstStyle/>
          <a:p>
            <a:r>
              <a:rPr lang="en-US" dirty="0" smtClean="0">
                <a:solidFill>
                  <a:schemeClr val="bg1"/>
                </a:solidFill>
                <a:latin typeface="+mn-lt"/>
              </a:rPr>
              <a:t>Washington Times (Aug. 13, 2022)</a:t>
            </a:r>
            <a:endParaRPr lang="en-US" dirty="0">
              <a:solidFill>
                <a:schemeClr val="bg1"/>
              </a:solidFill>
              <a:latin typeface="+mn-lt"/>
            </a:endParaRPr>
          </a:p>
        </p:txBody>
      </p:sp>
      <p:pic>
        <p:nvPicPr>
          <p:cNvPr id="2056" name="Picture 8" descr="Los Angeles and Orange counties could be devastated by a megaflood within the century.&#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122245" y="2126457"/>
            <a:ext cx="3933148" cy="22086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136666" y="3823015"/>
            <a:ext cx="3776580" cy="369332"/>
          </a:xfrm>
          <a:prstGeom prst="rect">
            <a:avLst/>
          </a:prstGeom>
          <a:noFill/>
        </p:spPr>
        <p:txBody>
          <a:bodyPr wrap="square" rtlCol="0">
            <a:spAutoFit/>
          </a:bodyPr>
          <a:lstStyle/>
          <a:p>
            <a:r>
              <a:rPr lang="en-US" dirty="0" smtClean="0">
                <a:solidFill>
                  <a:schemeClr val="bg1"/>
                </a:solidFill>
                <a:latin typeface="+mn-lt"/>
              </a:rPr>
              <a:t>CNN (Aug. 14, 2022)</a:t>
            </a:r>
            <a:endParaRPr lang="en-US" dirty="0">
              <a:solidFill>
                <a:schemeClr val="bg1"/>
              </a:solidFill>
              <a:latin typeface="+mn-lt"/>
            </a:endParaRPr>
          </a:p>
        </p:txBody>
      </p:sp>
      <p:pic>
        <p:nvPicPr>
          <p:cNvPr id="6" name="Picture 5"/>
          <p:cNvPicPr>
            <a:picLocks noChangeAspect="1"/>
          </p:cNvPicPr>
          <p:nvPr/>
        </p:nvPicPr>
        <p:blipFill rotWithShape="1">
          <a:blip r:embed="rId6"/>
          <a:srcRect l="32214" t="8743" r="24508" b="9508"/>
          <a:stretch/>
        </p:blipFill>
        <p:spPr>
          <a:xfrm>
            <a:off x="12906535" y="4494301"/>
            <a:ext cx="4946752" cy="5255924"/>
          </a:xfrm>
          <a:prstGeom prst="rect">
            <a:avLst/>
          </a:prstGeom>
        </p:spPr>
      </p:pic>
      <p:sp>
        <p:nvSpPr>
          <p:cNvPr id="14" name="TextBox 13"/>
          <p:cNvSpPr txBox="1"/>
          <p:nvPr/>
        </p:nvSpPr>
        <p:spPr>
          <a:xfrm>
            <a:off x="12906535" y="9750225"/>
            <a:ext cx="4227226" cy="369332"/>
          </a:xfrm>
          <a:prstGeom prst="rect">
            <a:avLst/>
          </a:prstGeom>
          <a:noFill/>
        </p:spPr>
        <p:txBody>
          <a:bodyPr wrap="square" rtlCol="0">
            <a:spAutoFit/>
          </a:bodyPr>
          <a:lstStyle/>
          <a:p>
            <a:r>
              <a:rPr lang="en-US" dirty="0" smtClean="0">
                <a:latin typeface="+mn-lt"/>
              </a:rPr>
              <a:t>New York Times (Aug. 12, 2022)</a:t>
            </a:r>
            <a:endParaRPr lang="en-US" dirty="0">
              <a:latin typeface="+mn-lt"/>
            </a:endParaRPr>
          </a:p>
        </p:txBody>
      </p:sp>
    </p:spTree>
    <p:extLst>
      <p:ext uri="{BB962C8B-B14F-4D97-AF65-F5344CB8AC3E}">
        <p14:creationId xmlns:p14="http://schemas.microsoft.com/office/powerpoint/2010/main" val="2407497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ARkStorm 2.0 Key Messaging</a:t>
            </a:r>
            <a:endParaRPr lang="en-US" dirty="0"/>
          </a:p>
        </p:txBody>
      </p:sp>
      <p:sp>
        <p:nvSpPr>
          <p:cNvPr id="3" name="Content Placeholder 2"/>
          <p:cNvSpPr>
            <a:spLocks noGrp="1"/>
          </p:cNvSpPr>
          <p:nvPr>
            <p:ph sz="half" idx="1"/>
          </p:nvPr>
        </p:nvSpPr>
        <p:spPr/>
        <p:txBody>
          <a:bodyPr/>
          <a:lstStyle/>
          <a:p>
            <a:r>
              <a:rPr lang="en-US" sz="2800" dirty="0" smtClean="0"/>
              <a:t>2x more likely to experience extreme events bringing 2x – 4x as much precipitation by 2100</a:t>
            </a:r>
          </a:p>
          <a:p>
            <a:r>
              <a:rPr lang="en-US" sz="2800" dirty="0" smtClean="0"/>
              <a:t>Storm scenario accounted for climate change signals (ocean and atmospheric temperature) on historic extreme precipitation events</a:t>
            </a:r>
          </a:p>
          <a:p>
            <a:r>
              <a:rPr lang="en-US" sz="2800" dirty="0" smtClean="0"/>
              <a:t>Exposure estimate ($1T in impacts) is a scaled (escalated for growth) estimate based on FEMA </a:t>
            </a:r>
            <a:r>
              <a:rPr lang="en-US" sz="2800" dirty="0" err="1" smtClean="0"/>
              <a:t>Hazus</a:t>
            </a:r>
            <a:r>
              <a:rPr lang="en-US" sz="2800" dirty="0" smtClean="0"/>
              <a:t> Level 1 data from around 2010</a:t>
            </a:r>
          </a:p>
          <a:p>
            <a:r>
              <a:rPr lang="en-US" sz="2800" dirty="0" smtClean="0"/>
              <a:t>DWR has started scoping for downscaling ARkStorm into an on the ground statewide flood risk assessment – we will need your input</a:t>
            </a:r>
            <a:endParaRPr lang="en-US" sz="2800" dirty="0"/>
          </a:p>
        </p:txBody>
      </p:sp>
      <p:pic>
        <p:nvPicPr>
          <p:cNvPr id="2052" name="Picture 4" descr="The top graph shows the cumulative occurrence of extreme 30-day precipitation accumulations on a California statewide basis as simulated by the CESM1-LENS ensemble. Data are drawn from the historical CESM1-LENS simulations for 1920–2005 and from the RCP8.5 scenario for 2006–2100. The bottom graph shows the annual likelihood of extreme 30-day cumulative precipitation events as a function of projected global mean surface temperature (GMST; K) anomaly across the 40-member ensemble. / Credit: Science Advanc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83154" y="1962442"/>
            <a:ext cx="6185711" cy="73213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83154" y="9463089"/>
            <a:ext cx="6590446" cy="369332"/>
          </a:xfrm>
          <a:prstGeom prst="rect">
            <a:avLst/>
          </a:prstGeom>
          <a:noFill/>
        </p:spPr>
        <p:txBody>
          <a:bodyPr wrap="square" rtlCol="0">
            <a:spAutoFit/>
          </a:bodyPr>
          <a:lstStyle/>
          <a:p>
            <a:r>
              <a:rPr lang="en-US" dirty="0" smtClean="0">
                <a:latin typeface="+mn-lt"/>
              </a:rPr>
              <a:t>CBS News (Aug. 15, 2022): Dr. Swain’s ARkStorm 2.0 data.</a:t>
            </a:r>
            <a:endParaRPr lang="en-US" dirty="0">
              <a:latin typeface="+mn-lt"/>
            </a:endParaRPr>
          </a:p>
        </p:txBody>
      </p:sp>
    </p:spTree>
    <p:extLst>
      <p:ext uri="{BB962C8B-B14F-4D97-AF65-F5344CB8AC3E}">
        <p14:creationId xmlns:p14="http://schemas.microsoft.com/office/powerpoint/2010/main" val="1978189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6B8D6C-3770-43C9-BA27-24B3F3293552}"/>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xmlns="" id="{E0B5313C-8D32-42B8-918A-AB30013D0671}"/>
              </a:ext>
            </a:extLst>
          </p:cNvPr>
          <p:cNvSpPr>
            <a:spLocks noGrp="1"/>
          </p:cNvSpPr>
          <p:nvPr>
            <p:ph idx="1"/>
          </p:nvPr>
        </p:nvSpPr>
        <p:spPr>
          <a:xfrm>
            <a:off x="914400" y="1965591"/>
            <a:ext cx="16459200" cy="6788945"/>
          </a:xfrm>
        </p:spPr>
        <p:txBody>
          <a:bodyPr/>
          <a:lstStyle/>
          <a:p>
            <a:r>
              <a:rPr lang="en-US" sz="3200" dirty="0" smtClean="0"/>
              <a:t>Flood season is approaching, so we should collectively work to engage the public and media to raise awareness</a:t>
            </a:r>
          </a:p>
          <a:p>
            <a:r>
              <a:rPr lang="en-US" sz="3200" dirty="0" smtClean="0"/>
              <a:t>Most of DWR’s current financial assistance programs are focusing on implementation</a:t>
            </a:r>
          </a:p>
          <a:p>
            <a:r>
              <a:rPr lang="en-US" sz="3200" dirty="0" smtClean="0"/>
              <a:t>Congress has significantly increased funding for FEMA’s financial assistance programs, focusing on pre-disaster mitigation at community scales (i.e. BRIC)</a:t>
            </a:r>
          </a:p>
          <a:p>
            <a:r>
              <a:rPr lang="en-US" sz="3200" dirty="0" smtClean="0"/>
              <a:t>The State has a rolling 5-year investment plan for the Central Valley known as the Central Valley Flood Protection Plan (due for adoption in Oct. 2022)</a:t>
            </a:r>
          </a:p>
          <a:p>
            <a:r>
              <a:rPr lang="en-US" sz="3200" dirty="0" smtClean="0"/>
              <a:t>DWR has been working with the academic community to better understand both statewide flood risk (</a:t>
            </a:r>
            <a:r>
              <a:rPr lang="en-US" sz="3200" dirty="0" err="1" smtClean="0"/>
              <a:t>ARkStorm</a:t>
            </a:r>
            <a:r>
              <a:rPr lang="en-US" sz="3200" dirty="0" smtClean="0"/>
              <a:t>) and our collective approaches to mitigating this risk</a:t>
            </a:r>
          </a:p>
          <a:p>
            <a:r>
              <a:rPr lang="en-US" sz="3200" dirty="0" err="1" smtClean="0"/>
              <a:t>ARkStorm</a:t>
            </a:r>
            <a:r>
              <a:rPr lang="en-US" sz="3200" dirty="0" smtClean="0"/>
              <a:t> 2.0 represents a challenge to our existing response abilities and an opportunity for us to prepare for climate change</a:t>
            </a:r>
          </a:p>
          <a:p>
            <a:endParaRPr lang="en-US" sz="3200" dirty="0"/>
          </a:p>
          <a:p>
            <a:pPr marL="0" indent="0">
              <a:buNone/>
            </a:pPr>
            <a:r>
              <a:rPr lang="en-US" sz="3200" dirty="0" smtClean="0"/>
              <a:t>Michael Mierzwa – </a:t>
            </a:r>
            <a:r>
              <a:rPr lang="en-US" sz="3200" dirty="0" smtClean="0">
                <a:hlinkClick r:id="rId3"/>
              </a:rPr>
              <a:t>Michael.Mierzwa@water.ca.gov</a:t>
            </a:r>
            <a:r>
              <a:rPr lang="en-US" sz="3200" dirty="0" smtClean="0"/>
              <a:t>  </a:t>
            </a:r>
          </a:p>
          <a:p>
            <a:endParaRPr lang="en-US" sz="3200" dirty="0"/>
          </a:p>
        </p:txBody>
      </p:sp>
    </p:spTree>
    <p:extLst>
      <p:ext uri="{BB962C8B-B14F-4D97-AF65-F5344CB8AC3E}">
        <p14:creationId xmlns:p14="http://schemas.microsoft.com/office/powerpoint/2010/main" val="1413220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Flood Preparedness Week</a:t>
            </a:r>
            <a:endParaRPr lang="en-US" dirty="0"/>
          </a:p>
        </p:txBody>
      </p:sp>
      <p:sp>
        <p:nvSpPr>
          <p:cNvPr id="3" name="Content Placeholder 2"/>
          <p:cNvSpPr>
            <a:spLocks noGrp="1"/>
          </p:cNvSpPr>
          <p:nvPr>
            <p:ph idx="1"/>
          </p:nvPr>
        </p:nvSpPr>
        <p:spPr>
          <a:xfrm>
            <a:off x="914399" y="2400301"/>
            <a:ext cx="10313233" cy="6788945"/>
          </a:xfrm>
        </p:spPr>
        <p:txBody>
          <a:bodyPr/>
          <a:lstStyle/>
          <a:p>
            <a:r>
              <a:rPr lang="en-US" sz="3600" dirty="0" smtClean="0"/>
              <a:t>Oct. 22 – 29, 2022</a:t>
            </a:r>
          </a:p>
          <a:p>
            <a:r>
              <a:rPr lang="en-US" sz="3600" dirty="0" smtClean="0"/>
              <a:t>11</a:t>
            </a:r>
            <a:r>
              <a:rPr lang="en-US" sz="3600" baseline="30000" dirty="0" smtClean="0"/>
              <a:t>th</a:t>
            </a:r>
            <a:r>
              <a:rPr lang="en-US" sz="3600" dirty="0" smtClean="0"/>
              <a:t> annual event</a:t>
            </a:r>
          </a:p>
          <a:p>
            <a:r>
              <a:rPr lang="en-US" sz="3600" dirty="0" smtClean="0"/>
              <a:t>Local, State, and Federal agencies join together to inform Californians on the types of flooding and what people can do to protect themselves</a:t>
            </a:r>
          </a:p>
          <a:p>
            <a:r>
              <a:rPr lang="en-US" sz="3600" dirty="0" smtClean="0">
                <a:hlinkClick r:id="rId2"/>
              </a:rPr>
              <a:t>https</a:t>
            </a:r>
            <a:r>
              <a:rPr lang="en-US" sz="3600" dirty="0">
                <a:hlinkClick r:id="rId2"/>
              </a:rPr>
              <a:t>://</a:t>
            </a:r>
            <a:r>
              <a:rPr lang="en-US" sz="3600" dirty="0" smtClean="0">
                <a:hlinkClick r:id="rId2"/>
              </a:rPr>
              <a:t>sites.google.com/view/cfpw/home</a:t>
            </a:r>
            <a:r>
              <a:rPr lang="en-US" sz="3600" dirty="0" smtClean="0"/>
              <a:t>  </a:t>
            </a:r>
          </a:p>
          <a:p>
            <a:r>
              <a:rPr lang="en-US" sz="3600" dirty="0" smtClean="0"/>
              <a:t>Contacts:</a:t>
            </a:r>
            <a:br>
              <a:rPr lang="en-US" sz="3600" dirty="0" smtClean="0"/>
            </a:br>
            <a:r>
              <a:rPr lang="en-US" sz="3200" dirty="0" smtClean="0"/>
              <a:t>Nikki </a:t>
            </a:r>
            <a:r>
              <a:rPr lang="en-US" sz="3200" dirty="0" err="1" smtClean="0"/>
              <a:t>Blomquist</a:t>
            </a:r>
            <a:r>
              <a:rPr lang="en-US" sz="3200" dirty="0" smtClean="0"/>
              <a:t> – </a:t>
            </a:r>
            <a:r>
              <a:rPr lang="en-US" sz="3200" dirty="0" smtClean="0">
                <a:hlinkClick r:id="rId3"/>
              </a:rPr>
              <a:t>Nikki.Blomquist@water.ca.gov</a:t>
            </a:r>
            <a:r>
              <a:rPr lang="en-US" sz="3200" dirty="0" smtClean="0"/>
              <a:t>  </a:t>
            </a:r>
            <a:br>
              <a:rPr lang="en-US" sz="3200" dirty="0" smtClean="0"/>
            </a:br>
            <a:r>
              <a:rPr lang="en-US" sz="3200" dirty="0" smtClean="0"/>
              <a:t>Jason </a:t>
            </a:r>
            <a:r>
              <a:rPr lang="en-US" sz="3200" dirty="0" err="1" smtClean="0"/>
              <a:t>Ince</a:t>
            </a:r>
            <a:r>
              <a:rPr lang="en-US" sz="3200" dirty="0" smtClean="0"/>
              <a:t> – </a:t>
            </a:r>
            <a:r>
              <a:rPr lang="en-US" sz="3200" dirty="0" smtClean="0">
                <a:hlinkClick r:id="rId4"/>
              </a:rPr>
              <a:t>Jason.Ince@water.ca.gov</a:t>
            </a:r>
            <a:r>
              <a:rPr lang="en-US" sz="3200" dirty="0" smtClean="0"/>
              <a:t>  </a:t>
            </a:r>
            <a:endParaRPr lang="en-US" sz="3200" dirty="0"/>
          </a:p>
        </p:txBody>
      </p:sp>
      <p:pic>
        <p:nvPicPr>
          <p:cNvPr id="4" name="Picture 3"/>
          <p:cNvPicPr>
            <a:picLocks noChangeAspect="1"/>
          </p:cNvPicPr>
          <p:nvPr/>
        </p:nvPicPr>
        <p:blipFill>
          <a:blip r:embed="rId5"/>
          <a:stretch>
            <a:fillRect/>
          </a:stretch>
        </p:blipFill>
        <p:spPr>
          <a:xfrm>
            <a:off x="11549336" y="1558450"/>
            <a:ext cx="6431950" cy="8472646"/>
          </a:xfrm>
          <a:prstGeom prst="rect">
            <a:avLst/>
          </a:prstGeom>
          <a:ln>
            <a:solidFill>
              <a:schemeClr val="tx1"/>
            </a:solidFill>
          </a:ln>
        </p:spPr>
      </p:pic>
    </p:spTree>
    <p:extLst>
      <p:ext uri="{BB962C8B-B14F-4D97-AF65-F5344CB8AC3E}">
        <p14:creationId xmlns:p14="http://schemas.microsoft.com/office/powerpoint/2010/main" val="2363360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2022 CA Preseason Flood Coordination Meetings</a:t>
            </a:r>
            <a:endParaRPr lang="en-US" sz="5400" dirty="0"/>
          </a:p>
        </p:txBody>
      </p:sp>
      <p:pic>
        <p:nvPicPr>
          <p:cNvPr id="5" name="Picture 4"/>
          <p:cNvPicPr>
            <a:picLocks noChangeAspect="1"/>
          </p:cNvPicPr>
          <p:nvPr/>
        </p:nvPicPr>
        <p:blipFill>
          <a:blip r:embed="rId2"/>
          <a:stretch>
            <a:fillRect/>
          </a:stretch>
        </p:blipFill>
        <p:spPr>
          <a:xfrm>
            <a:off x="2668931" y="1603948"/>
            <a:ext cx="5750680" cy="7558788"/>
          </a:xfrm>
          <a:prstGeom prst="rect">
            <a:avLst/>
          </a:prstGeom>
        </p:spPr>
      </p:pic>
      <p:pic>
        <p:nvPicPr>
          <p:cNvPr id="6" name="Picture 5"/>
          <p:cNvPicPr>
            <a:picLocks noChangeAspect="1"/>
          </p:cNvPicPr>
          <p:nvPr/>
        </p:nvPicPr>
        <p:blipFill>
          <a:blip r:embed="rId3"/>
          <a:stretch>
            <a:fillRect/>
          </a:stretch>
        </p:blipFill>
        <p:spPr>
          <a:xfrm>
            <a:off x="9684487" y="1588957"/>
            <a:ext cx="5724562" cy="7588770"/>
          </a:xfrm>
          <a:prstGeom prst="rect">
            <a:avLst/>
          </a:prstGeom>
        </p:spPr>
      </p:pic>
    </p:spTree>
    <p:extLst>
      <p:ext uri="{BB962C8B-B14F-4D97-AF65-F5344CB8AC3E}">
        <p14:creationId xmlns:p14="http://schemas.microsoft.com/office/powerpoint/2010/main" val="3353358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3FABD0-4014-4F31-B9C1-478CDE202ED4}"/>
              </a:ext>
            </a:extLst>
          </p:cNvPr>
          <p:cNvSpPr>
            <a:spLocks noGrp="1"/>
          </p:cNvSpPr>
          <p:nvPr>
            <p:ph type="title"/>
          </p:nvPr>
        </p:nvSpPr>
        <p:spPr>
          <a:xfrm>
            <a:off x="914400" y="127147"/>
            <a:ext cx="16459200" cy="1714500"/>
          </a:xfrm>
        </p:spPr>
        <p:txBody>
          <a:bodyPr/>
          <a:lstStyle/>
          <a:p>
            <a:r>
              <a:rPr lang="en-US" sz="3600" dirty="0"/>
              <a:t>DWR’s Floodplain Management Financial Assistance Programs</a:t>
            </a:r>
          </a:p>
        </p:txBody>
      </p:sp>
      <p:graphicFrame>
        <p:nvGraphicFramePr>
          <p:cNvPr id="4" name="Content Placeholder 4">
            <a:extLst>
              <a:ext uri="{FF2B5EF4-FFF2-40B4-BE49-F238E27FC236}">
                <a16:creationId xmlns="" xmlns:a16="http://schemas.microsoft.com/office/drawing/2014/main" id="{77F0596A-BEB4-485D-A535-0E0EACFD1C1F}"/>
              </a:ext>
            </a:extLst>
          </p:cNvPr>
          <p:cNvGraphicFramePr>
            <a:graphicFrameLocks/>
          </p:cNvGraphicFramePr>
          <p:nvPr>
            <p:extLst/>
          </p:nvPr>
        </p:nvGraphicFramePr>
        <p:xfrm>
          <a:off x="196553" y="830165"/>
          <a:ext cx="17809436" cy="8298844"/>
        </p:xfrm>
        <a:graphic>
          <a:graphicData uri="http://schemas.openxmlformats.org/drawingml/2006/table">
            <a:tbl>
              <a:tblPr firstRow="1" bandRow="1">
                <a:tableStyleId>{5C22544A-7EE6-4342-B048-85BDC9FD1C3A}</a:tableStyleId>
              </a:tblPr>
              <a:tblGrid>
                <a:gridCol w="7105630">
                  <a:extLst>
                    <a:ext uri="{9D8B030D-6E8A-4147-A177-3AD203B41FA5}">
                      <a16:colId xmlns="" xmlns:a16="http://schemas.microsoft.com/office/drawing/2014/main" val="20000"/>
                    </a:ext>
                  </a:extLst>
                </a:gridCol>
                <a:gridCol w="1753731">
                  <a:extLst>
                    <a:ext uri="{9D8B030D-6E8A-4147-A177-3AD203B41FA5}">
                      <a16:colId xmlns="" xmlns:a16="http://schemas.microsoft.com/office/drawing/2014/main" val="2970338087"/>
                    </a:ext>
                  </a:extLst>
                </a:gridCol>
                <a:gridCol w="1753731">
                  <a:extLst>
                    <a:ext uri="{9D8B030D-6E8A-4147-A177-3AD203B41FA5}">
                      <a16:colId xmlns="" xmlns:a16="http://schemas.microsoft.com/office/drawing/2014/main" val="20001"/>
                    </a:ext>
                  </a:extLst>
                </a:gridCol>
                <a:gridCol w="1753731">
                  <a:extLst>
                    <a:ext uri="{9D8B030D-6E8A-4147-A177-3AD203B41FA5}">
                      <a16:colId xmlns="" xmlns:a16="http://schemas.microsoft.com/office/drawing/2014/main" val="20002"/>
                    </a:ext>
                  </a:extLst>
                </a:gridCol>
                <a:gridCol w="1753731">
                  <a:extLst>
                    <a:ext uri="{9D8B030D-6E8A-4147-A177-3AD203B41FA5}">
                      <a16:colId xmlns="" xmlns:a16="http://schemas.microsoft.com/office/drawing/2014/main" val="20003"/>
                    </a:ext>
                  </a:extLst>
                </a:gridCol>
                <a:gridCol w="3688882">
                  <a:extLst>
                    <a:ext uri="{9D8B030D-6E8A-4147-A177-3AD203B41FA5}">
                      <a16:colId xmlns="" xmlns:a16="http://schemas.microsoft.com/office/drawing/2014/main" val="20004"/>
                    </a:ext>
                  </a:extLst>
                </a:gridCol>
              </a:tblGrid>
              <a:tr h="1120428">
                <a:tc>
                  <a:txBody>
                    <a:bodyPr/>
                    <a:lstStyle/>
                    <a:p>
                      <a:r>
                        <a:rPr lang="en-US" sz="2000" dirty="0"/>
                        <a:t>DWR</a:t>
                      </a:r>
                      <a:r>
                        <a:rPr lang="en-US" sz="2000" baseline="0" dirty="0"/>
                        <a:t> Flood Risk Reduction Grant</a:t>
                      </a:r>
                      <a:r>
                        <a:rPr lang="en-US" sz="2000" dirty="0"/>
                        <a:t> Program</a:t>
                      </a:r>
                    </a:p>
                  </a:txBody>
                  <a:tcPr/>
                </a:tc>
                <a:tc>
                  <a:txBody>
                    <a:bodyPr/>
                    <a:lstStyle/>
                    <a:p>
                      <a:pPr algn="ctr"/>
                      <a:r>
                        <a:rPr lang="en-US" sz="2000" dirty="0"/>
                        <a:t>Status</a:t>
                      </a:r>
                    </a:p>
                  </a:txBody>
                  <a:tcPr/>
                </a:tc>
                <a:tc>
                  <a:txBody>
                    <a:bodyPr/>
                    <a:lstStyle/>
                    <a:p>
                      <a:pPr algn="ctr"/>
                      <a:r>
                        <a:rPr lang="en-US" sz="2000" dirty="0"/>
                        <a:t>State Plan of Flood Control</a:t>
                      </a:r>
                    </a:p>
                  </a:txBody>
                  <a:tcPr/>
                </a:tc>
                <a:tc>
                  <a:txBody>
                    <a:bodyPr/>
                    <a:lstStyle/>
                    <a:p>
                      <a:pPr algn="ctr"/>
                      <a:r>
                        <a:rPr lang="en-US" sz="2000" dirty="0"/>
                        <a:t>Central Valley</a:t>
                      </a:r>
                    </a:p>
                  </a:txBody>
                  <a:tcPr/>
                </a:tc>
                <a:tc>
                  <a:txBody>
                    <a:bodyPr/>
                    <a:lstStyle/>
                    <a:p>
                      <a:pPr algn="ctr"/>
                      <a:r>
                        <a:rPr lang="en-US" sz="2000" dirty="0"/>
                        <a:t>Statewide</a:t>
                      </a:r>
                    </a:p>
                  </a:txBody>
                  <a:tcPr/>
                </a:tc>
                <a:tc>
                  <a:txBody>
                    <a:bodyPr/>
                    <a:lstStyle/>
                    <a:p>
                      <a:r>
                        <a:rPr lang="en-US" sz="2000" dirty="0"/>
                        <a:t>Current</a:t>
                      </a:r>
                      <a:r>
                        <a:rPr lang="en-US" sz="2000" baseline="0" dirty="0"/>
                        <a:t> Fund Source</a:t>
                      </a:r>
                      <a:endParaRPr lang="en-US" sz="2000" dirty="0"/>
                    </a:p>
                  </a:txBody>
                  <a:tcPr/>
                </a:tc>
                <a:extLst>
                  <a:ext uri="{0D108BD9-81ED-4DB2-BD59-A6C34878D82A}">
                    <a16:rowId xmlns="" xmlns:a16="http://schemas.microsoft.com/office/drawing/2014/main" val="10000"/>
                  </a:ext>
                </a:extLst>
              </a:tr>
              <a:tr h="897302">
                <a:tc>
                  <a:txBody>
                    <a:bodyPr/>
                    <a:lstStyle/>
                    <a:p>
                      <a:r>
                        <a:rPr lang="en-US" sz="2000" dirty="0"/>
                        <a:t>Statewide Flood Control Subventions Program</a:t>
                      </a:r>
                    </a:p>
                  </a:txBody>
                  <a:tcPr/>
                </a:tc>
                <a:tc>
                  <a:txBody>
                    <a:bodyPr/>
                    <a:lstStyle/>
                    <a:p>
                      <a:pPr algn="ctr"/>
                      <a:r>
                        <a:rPr lang="en-US" sz="2000" dirty="0"/>
                        <a:t>Ongoing</a:t>
                      </a:r>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txBody>
                  <a:tcPr/>
                </a:tc>
                <a:tc>
                  <a:txBody>
                    <a:bodyPr/>
                    <a:lstStyle/>
                    <a:p>
                      <a:r>
                        <a:rPr lang="en-US" sz="2000" dirty="0"/>
                        <a:t>Proposition </a:t>
                      </a:r>
                      <a:r>
                        <a:rPr lang="en-US" sz="2000" dirty="0" smtClean="0"/>
                        <a:t>1E</a:t>
                      </a:r>
                      <a:endParaRPr lang="en-US" sz="2000" dirty="0"/>
                    </a:p>
                  </a:txBody>
                  <a:tcPr/>
                </a:tc>
                <a:extLst>
                  <a:ext uri="{0D108BD9-81ED-4DB2-BD59-A6C34878D82A}">
                    <a16:rowId xmlns="" xmlns:a16="http://schemas.microsoft.com/office/drawing/2014/main" val="10001"/>
                  </a:ext>
                </a:extLst>
              </a:tr>
              <a:tr h="897302">
                <a:tc>
                  <a:txBody>
                    <a:bodyPr/>
                    <a:lstStyle/>
                    <a:p>
                      <a:r>
                        <a:rPr lang="en-US" sz="2000" dirty="0"/>
                        <a:t>Local Levee Assistance Program</a:t>
                      </a:r>
                      <a:endParaRPr lang="en-US" sz="2000" b="1" dirty="0"/>
                    </a:p>
                  </a:txBody>
                  <a:tcPr/>
                </a:tc>
                <a:tc>
                  <a:txBody>
                    <a:bodyPr/>
                    <a:lstStyle/>
                    <a:p>
                      <a:pPr algn="ctr"/>
                      <a:r>
                        <a:rPr lang="en-US" sz="2000" dirty="0"/>
                        <a:t>Legacy / Closed</a:t>
                      </a:r>
                    </a:p>
                  </a:txBody>
                  <a:tcPr/>
                </a:tc>
                <a:tc>
                  <a:txBody>
                    <a:bodyPr/>
                    <a:lstStyle/>
                    <a:p>
                      <a:pPr algn="ctr"/>
                      <a:endParaRPr lang="en-US" sz="2000" dirty="0"/>
                    </a:p>
                  </a:txBody>
                  <a:tcPr/>
                </a:tc>
                <a:tc>
                  <a:txBody>
                    <a:bodyPr/>
                    <a:lstStyle/>
                    <a:p>
                      <a:pPr algn="ct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txBody>
                  <a:tcPr/>
                </a:tc>
                <a:tc>
                  <a:txBody>
                    <a:bodyPr/>
                    <a:lstStyle/>
                    <a:p>
                      <a:r>
                        <a:rPr lang="en-US" sz="2000" baseline="0" dirty="0"/>
                        <a:t>Proposition 1E</a:t>
                      </a:r>
                    </a:p>
                  </a:txBody>
                  <a:tcPr/>
                </a:tc>
                <a:extLst>
                  <a:ext uri="{0D108BD9-81ED-4DB2-BD59-A6C34878D82A}">
                    <a16:rowId xmlns="" xmlns:a16="http://schemas.microsoft.com/office/drawing/2014/main" val="10002"/>
                  </a:ext>
                </a:extLst>
              </a:tr>
              <a:tr h="897302">
                <a:tc>
                  <a:txBody>
                    <a:bodyPr/>
                    <a:lstStyle/>
                    <a:p>
                      <a:r>
                        <a:rPr lang="en-US" sz="2000" dirty="0"/>
                        <a:t>Small Community Flood Risk Reduction </a:t>
                      </a:r>
                      <a:r>
                        <a:rPr lang="en-US" sz="2000" dirty="0" smtClean="0"/>
                        <a:t>Program</a:t>
                      </a:r>
                      <a:r>
                        <a:rPr lang="en-US" sz="2000" baseline="30000" dirty="0" smtClean="0"/>
                        <a:t>*</a:t>
                      </a:r>
                      <a:endParaRPr lang="en-US" sz="2000" b="1" baseline="30000" dirty="0"/>
                    </a:p>
                  </a:txBody>
                  <a:tcPr/>
                </a:tc>
                <a:tc>
                  <a:txBody>
                    <a:bodyPr/>
                    <a:lstStyle/>
                    <a:p>
                      <a:pPr algn="ctr"/>
                      <a:r>
                        <a:rPr lang="en-US" sz="2000" dirty="0"/>
                        <a:t>Funding Committed</a:t>
                      </a:r>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p>
                      <a:pPr algn="ct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algn="ctr"/>
                      <a:endParaRPr lang="en-US" sz="2000" dirty="0"/>
                    </a:p>
                  </a:txBody>
                  <a:tcPr/>
                </a:tc>
                <a:tc>
                  <a:txBody>
                    <a:bodyPr/>
                    <a:lstStyle/>
                    <a:p>
                      <a:r>
                        <a:rPr lang="en-US" sz="2000" dirty="0"/>
                        <a:t>Proposition 1E</a:t>
                      </a:r>
                    </a:p>
                  </a:txBody>
                  <a:tcPr/>
                </a:tc>
                <a:extLst>
                  <a:ext uri="{0D108BD9-81ED-4DB2-BD59-A6C34878D82A}">
                    <a16:rowId xmlns="" xmlns:a16="http://schemas.microsoft.com/office/drawing/2014/main" val="10003"/>
                  </a:ext>
                </a:extLst>
              </a:tr>
              <a:tr h="897302">
                <a:tc>
                  <a:txBody>
                    <a:bodyPr/>
                    <a:lstStyle/>
                    <a:p>
                      <a:r>
                        <a:rPr lang="en-US" sz="2000" b="0" dirty="0"/>
                        <a:t>Regional Flood Management Planning</a:t>
                      </a:r>
                    </a:p>
                  </a:txBody>
                  <a:tcPr/>
                </a:tc>
                <a:tc>
                  <a:txBody>
                    <a:bodyPr/>
                    <a:lstStyle/>
                    <a:p>
                      <a:pPr algn="ctr"/>
                      <a:r>
                        <a:rPr lang="en-US" sz="2000" dirty="0"/>
                        <a:t>Ongoing</a:t>
                      </a:r>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p>
                      <a:pPr algn="ct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algn="ctr"/>
                      <a:endParaRPr lang="en-US" sz="2000" dirty="0"/>
                    </a:p>
                  </a:txBody>
                  <a:tcPr/>
                </a:tc>
                <a:tc>
                  <a:txBody>
                    <a:bodyPr/>
                    <a:lstStyle/>
                    <a:p>
                      <a:r>
                        <a:rPr lang="en-US" sz="2000" dirty="0"/>
                        <a:t>Propositions 1E &amp; 68</a:t>
                      </a:r>
                    </a:p>
                  </a:txBody>
                  <a:tcPr/>
                </a:tc>
                <a:extLst>
                  <a:ext uri="{0D108BD9-81ED-4DB2-BD59-A6C34878D82A}">
                    <a16:rowId xmlns="" xmlns:a16="http://schemas.microsoft.com/office/drawing/2014/main" val="3749431813"/>
                  </a:ext>
                </a:extLst>
              </a:tr>
              <a:tr h="897302">
                <a:tc>
                  <a:txBody>
                    <a:bodyPr/>
                    <a:lstStyle/>
                    <a:p>
                      <a:r>
                        <a:rPr lang="en-US" sz="2000" dirty="0"/>
                        <a:t>Central Valley Tributaries Program</a:t>
                      </a:r>
                      <a:endParaRPr lang="en-US" sz="2000" b="1" dirty="0"/>
                    </a:p>
                  </a:txBody>
                  <a:tcPr/>
                </a:tc>
                <a:tc>
                  <a:txBody>
                    <a:bodyPr/>
                    <a:lstStyle/>
                    <a:p>
                      <a:pPr algn="ctr"/>
                      <a:r>
                        <a:rPr lang="en-US" sz="2000" dirty="0"/>
                        <a:t>Ongoing</a:t>
                      </a:r>
                    </a:p>
                  </a:txBody>
                  <a:tcPr/>
                </a:tc>
                <a:tc>
                  <a:txBody>
                    <a:bodyPr/>
                    <a:lstStyle/>
                    <a:p>
                      <a:pPr algn="ct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p>
                      <a:pPr marL="0" marR="0" lvl="0" indent="0" algn="ctr" defTabSz="816422"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r>
                        <a:rPr lang="en-US" sz="2000" dirty="0"/>
                        <a:t>Proposition 1</a:t>
                      </a:r>
                    </a:p>
                  </a:txBody>
                  <a:tcPr/>
                </a:tc>
                <a:extLst>
                  <a:ext uri="{0D108BD9-81ED-4DB2-BD59-A6C34878D82A}">
                    <a16:rowId xmlns="" xmlns:a16="http://schemas.microsoft.com/office/drawing/2014/main" val="10004"/>
                  </a:ext>
                </a:extLst>
              </a:tr>
              <a:tr h="897302">
                <a:tc>
                  <a:txBody>
                    <a:bodyPr/>
                    <a:lstStyle/>
                    <a:p>
                      <a:pPr marL="0" marR="0" lvl="0" indent="0" algn="l" defTabSz="816422" rtl="0" eaLnBrk="1" fontAlgn="auto" latinLnBrk="0" hangingPunct="1">
                        <a:lnSpc>
                          <a:spcPct val="100000"/>
                        </a:lnSpc>
                        <a:spcBef>
                          <a:spcPts val="0"/>
                        </a:spcBef>
                        <a:spcAft>
                          <a:spcPts val="0"/>
                        </a:spcAft>
                        <a:buClrTx/>
                        <a:buSzTx/>
                        <a:buFontTx/>
                        <a:buNone/>
                        <a:tabLst/>
                        <a:defRPr/>
                      </a:pPr>
                      <a:r>
                        <a:rPr lang="en-US" sz="2000" dirty="0"/>
                        <a:t>Coastal</a:t>
                      </a:r>
                      <a:r>
                        <a:rPr lang="en-US" sz="2000" baseline="0" dirty="0"/>
                        <a:t> </a:t>
                      </a:r>
                      <a:r>
                        <a:rPr lang="en-US" sz="2000" baseline="0" dirty="0" smtClean="0"/>
                        <a:t>Flood Risk Reduction </a:t>
                      </a:r>
                      <a:r>
                        <a:rPr lang="en-US" sz="2000" baseline="0" dirty="0"/>
                        <a:t>Protection </a:t>
                      </a:r>
                      <a:r>
                        <a:rPr lang="en-US" sz="2000" baseline="0" dirty="0" smtClean="0"/>
                        <a:t>Program</a:t>
                      </a:r>
                      <a:r>
                        <a:rPr lang="en-US" sz="2000" baseline="30000" dirty="0" smtClean="0"/>
                        <a:t>*</a:t>
                      </a:r>
                      <a:endParaRPr lang="en-US" sz="2000" b="1" dirty="0"/>
                    </a:p>
                    <a:p>
                      <a:endParaRPr lang="en-US" sz="2000" dirty="0"/>
                    </a:p>
                  </a:txBody>
                  <a:tcPr/>
                </a:tc>
                <a:tc>
                  <a:txBody>
                    <a:bodyPr/>
                    <a:lstStyle/>
                    <a:p>
                      <a:pPr algn="ctr"/>
                      <a:r>
                        <a:rPr lang="en-US" sz="2000" dirty="0"/>
                        <a:t>Funding Committed</a:t>
                      </a:r>
                    </a:p>
                  </a:txBody>
                  <a:tcPr/>
                </a:tc>
                <a:tc>
                  <a:txBody>
                    <a:bodyPr/>
                    <a:lstStyle/>
                    <a:p>
                      <a:pPr algn="ct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p>
                      <a:pPr marL="0" marR="0" lvl="0" indent="0" algn="ctr" defTabSz="816422"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l" defTabSz="816422" rtl="0" eaLnBrk="1" fontAlgn="auto" latinLnBrk="0" hangingPunct="1">
                        <a:lnSpc>
                          <a:spcPct val="100000"/>
                        </a:lnSpc>
                        <a:spcBef>
                          <a:spcPts val="0"/>
                        </a:spcBef>
                        <a:spcAft>
                          <a:spcPts val="0"/>
                        </a:spcAft>
                        <a:buClrTx/>
                        <a:buSzTx/>
                        <a:buFontTx/>
                        <a:buNone/>
                        <a:tabLst/>
                        <a:defRPr/>
                      </a:pPr>
                      <a:r>
                        <a:rPr lang="en-US" sz="2000" dirty="0"/>
                        <a:t>Propositions 1 &amp; 68</a:t>
                      </a:r>
                    </a:p>
                    <a:p>
                      <a:endParaRPr lang="en-US" sz="2000" dirty="0"/>
                    </a:p>
                  </a:txBody>
                  <a:tcPr/>
                </a:tc>
                <a:extLst>
                  <a:ext uri="{0D108BD9-81ED-4DB2-BD59-A6C34878D82A}">
                    <a16:rowId xmlns="" xmlns:a16="http://schemas.microsoft.com/office/drawing/2014/main" val="10005"/>
                  </a:ext>
                </a:extLst>
              </a:tr>
              <a:tr h="897302">
                <a:tc>
                  <a:txBody>
                    <a:bodyPr/>
                    <a:lstStyle/>
                    <a:p>
                      <a:r>
                        <a:rPr lang="en-US" sz="2000" dirty="0"/>
                        <a:t>Floodplain Management Protection and Risk Awareness Program</a:t>
                      </a:r>
                      <a:endParaRPr lang="en-US" sz="2000" b="1"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t>Pending</a:t>
                      </a:r>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txBody>
                  <a:tcPr/>
                </a:tc>
                <a:tc>
                  <a:txBody>
                    <a:bodyPr/>
                    <a:lstStyle/>
                    <a:p>
                      <a:r>
                        <a:rPr lang="en-US" sz="2000" dirty="0"/>
                        <a:t>Proposition</a:t>
                      </a:r>
                      <a:r>
                        <a:rPr lang="en-US" sz="2000" baseline="0" dirty="0"/>
                        <a:t> 68</a:t>
                      </a:r>
                      <a:endParaRPr lang="en-US" sz="2000" dirty="0"/>
                    </a:p>
                  </a:txBody>
                  <a:tcPr/>
                </a:tc>
                <a:extLst>
                  <a:ext uri="{0D108BD9-81ED-4DB2-BD59-A6C34878D82A}">
                    <a16:rowId xmlns="" xmlns:a16="http://schemas.microsoft.com/office/drawing/2014/main" val="10006"/>
                  </a:ext>
                </a:extLst>
              </a:tr>
              <a:tr h="897302">
                <a:tc>
                  <a:txBody>
                    <a:bodyPr/>
                    <a:lstStyle/>
                    <a:p>
                      <a:r>
                        <a:rPr lang="en-US" sz="2000" dirty="0"/>
                        <a:t>Conveyance Subsidence Program</a:t>
                      </a:r>
                      <a:endParaRPr lang="en-US" sz="2000" b="1"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t>Funding Committed</a:t>
                      </a:r>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r>
                        <a:rPr lang="en-US" sz="2000" dirty="0">
                          <a:sym typeface="Wingdings" panose="05000000000000000000" pitchFamily="2" charset="2"/>
                        </a:rPr>
                        <a:t></a:t>
                      </a:r>
                      <a:endParaRPr lang="en-US" sz="2000" dirty="0"/>
                    </a:p>
                  </a:txBody>
                  <a:tcPr/>
                </a:tc>
                <a:tc>
                  <a:txBody>
                    <a:bodyPr/>
                    <a:lstStyle/>
                    <a:p>
                      <a:pPr marL="0" marR="0" lvl="0" indent="0" algn="ctr" defTabSz="816422"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r>
                        <a:rPr lang="en-US" sz="2000" dirty="0"/>
                        <a:t>General </a:t>
                      </a:r>
                      <a:r>
                        <a:rPr lang="en-US" sz="2000" dirty="0" smtClean="0"/>
                        <a:t>Fund Earmark</a:t>
                      </a:r>
                      <a:endParaRPr lang="en-US" sz="2000" dirty="0"/>
                    </a:p>
                  </a:txBody>
                  <a:tcPr/>
                </a:tc>
                <a:extLst>
                  <a:ext uri="{0D108BD9-81ED-4DB2-BD59-A6C34878D82A}">
                    <a16:rowId xmlns="" xmlns:a16="http://schemas.microsoft.com/office/drawing/2014/main" val="2382114037"/>
                  </a:ext>
                </a:extLst>
              </a:tr>
            </a:tbl>
          </a:graphicData>
        </a:graphic>
      </p:graphicFrame>
      <p:sp>
        <p:nvSpPr>
          <p:cNvPr id="3" name="TextBox 2"/>
          <p:cNvSpPr txBox="1"/>
          <p:nvPr/>
        </p:nvSpPr>
        <p:spPr>
          <a:xfrm>
            <a:off x="7869836" y="9349078"/>
            <a:ext cx="10136154" cy="369332"/>
          </a:xfrm>
          <a:prstGeom prst="rect">
            <a:avLst/>
          </a:prstGeom>
          <a:noFill/>
        </p:spPr>
        <p:txBody>
          <a:bodyPr wrap="square" rtlCol="0">
            <a:spAutoFit/>
          </a:bodyPr>
          <a:lstStyle/>
          <a:p>
            <a:r>
              <a:rPr lang="en-US" b="1" dirty="0" smtClean="0">
                <a:latin typeface="+mn-lt"/>
              </a:rPr>
              <a:t>NOTE: </a:t>
            </a:r>
            <a:r>
              <a:rPr lang="en-US" dirty="0" smtClean="0">
                <a:latin typeface="+mn-lt"/>
              </a:rPr>
              <a:t>These (*) programs may have future competitive funding rounds in the next several years.</a:t>
            </a:r>
            <a:endParaRPr lang="en-US" dirty="0">
              <a:latin typeface="+mn-lt"/>
            </a:endParaRPr>
          </a:p>
        </p:txBody>
      </p:sp>
    </p:spTree>
    <p:extLst>
      <p:ext uri="{BB962C8B-B14F-4D97-AF65-F5344CB8AC3E}">
        <p14:creationId xmlns:p14="http://schemas.microsoft.com/office/powerpoint/2010/main" val="124742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809DCF8-37C2-402B-81BB-4E6B2F2AE35D}"/>
              </a:ext>
            </a:extLst>
          </p:cNvPr>
          <p:cNvPicPr>
            <a:picLocks noChangeAspect="1"/>
          </p:cNvPicPr>
          <p:nvPr/>
        </p:nvPicPr>
        <p:blipFill>
          <a:blip r:embed="rId2"/>
          <a:stretch>
            <a:fillRect/>
          </a:stretch>
        </p:blipFill>
        <p:spPr>
          <a:xfrm>
            <a:off x="3812562" y="729763"/>
            <a:ext cx="7150814" cy="9430602"/>
          </a:xfrm>
          <a:prstGeom prst="rect">
            <a:avLst/>
          </a:prstGeom>
        </p:spPr>
      </p:pic>
      <p:pic>
        <p:nvPicPr>
          <p:cNvPr id="7" name="Picture 6">
            <a:extLst>
              <a:ext uri="{FF2B5EF4-FFF2-40B4-BE49-F238E27FC236}">
                <a16:creationId xmlns="" xmlns:a16="http://schemas.microsoft.com/office/drawing/2014/main" id="{E3BB4BE4-9202-455C-9F35-410094554A16}"/>
              </a:ext>
            </a:extLst>
          </p:cNvPr>
          <p:cNvPicPr>
            <a:picLocks noChangeAspect="1"/>
          </p:cNvPicPr>
          <p:nvPr/>
        </p:nvPicPr>
        <p:blipFill>
          <a:blip r:embed="rId3"/>
          <a:stretch>
            <a:fillRect/>
          </a:stretch>
        </p:blipFill>
        <p:spPr>
          <a:xfrm>
            <a:off x="10985760" y="729763"/>
            <a:ext cx="7205608" cy="9437426"/>
          </a:xfrm>
          <a:prstGeom prst="rect">
            <a:avLst/>
          </a:prstGeom>
        </p:spPr>
      </p:pic>
      <p:sp>
        <p:nvSpPr>
          <p:cNvPr id="2" name="Title 1">
            <a:extLst>
              <a:ext uri="{FF2B5EF4-FFF2-40B4-BE49-F238E27FC236}">
                <a16:creationId xmlns="" xmlns:a16="http://schemas.microsoft.com/office/drawing/2014/main" id="{BDC41452-42BF-40A7-95FF-572F580DC3F6}"/>
              </a:ext>
            </a:extLst>
          </p:cNvPr>
          <p:cNvSpPr>
            <a:spLocks noGrp="1"/>
          </p:cNvSpPr>
          <p:nvPr>
            <p:ph type="title"/>
          </p:nvPr>
        </p:nvSpPr>
        <p:spPr>
          <a:xfrm>
            <a:off x="85458" y="729763"/>
            <a:ext cx="4247260" cy="8209137"/>
          </a:xfrm>
        </p:spPr>
        <p:txBody>
          <a:bodyPr/>
          <a:lstStyle/>
          <a:p>
            <a:r>
              <a:rPr lang="en-US" sz="3600" dirty="0"/>
              <a:t>Floodplain Management Protection &amp;</a:t>
            </a:r>
            <a:br>
              <a:rPr lang="en-US" sz="3600" dirty="0"/>
            </a:br>
            <a:r>
              <a:rPr lang="en-US" sz="3600" dirty="0"/>
              <a:t>Risk Awareness Program</a:t>
            </a:r>
            <a:br>
              <a:rPr lang="en-US" sz="3600" dirty="0"/>
            </a:br>
            <a:r>
              <a:rPr lang="en-US" sz="3600" dirty="0"/>
              <a:t/>
            </a:r>
            <a:br>
              <a:rPr lang="en-US" sz="3600" dirty="0"/>
            </a:br>
            <a:r>
              <a:rPr lang="en-US" sz="3600" dirty="0"/>
              <a:t>Projects vs. Planning and Monitoring</a:t>
            </a:r>
          </a:p>
        </p:txBody>
      </p:sp>
    </p:spTree>
    <p:extLst>
      <p:ext uri="{BB962C8B-B14F-4D97-AF65-F5344CB8AC3E}">
        <p14:creationId xmlns:p14="http://schemas.microsoft.com/office/powerpoint/2010/main" val="4063565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FEMA High Hazard Potential Dam Grant Program</a:t>
            </a:r>
            <a:endParaRPr lang="en-US" sz="5400" dirty="0"/>
          </a:p>
        </p:txBody>
      </p:sp>
      <p:sp>
        <p:nvSpPr>
          <p:cNvPr id="3" name="Content Placeholder 2"/>
          <p:cNvSpPr>
            <a:spLocks noGrp="1"/>
          </p:cNvSpPr>
          <p:nvPr>
            <p:ph idx="1"/>
          </p:nvPr>
        </p:nvSpPr>
        <p:spPr>
          <a:xfrm>
            <a:off x="914400" y="2400301"/>
            <a:ext cx="11437495" cy="6788945"/>
          </a:xfrm>
        </p:spPr>
        <p:txBody>
          <a:bodyPr/>
          <a:lstStyle/>
          <a:p>
            <a:r>
              <a:rPr lang="en-US" sz="3200" dirty="0" smtClean="0"/>
              <a:t>Established in 2016 by Water Infrastructure Improvements for the Nation Act (WIIN)</a:t>
            </a:r>
          </a:p>
          <a:p>
            <a:r>
              <a:rPr lang="en-US" sz="3200" dirty="0" smtClean="0"/>
              <a:t>Previous funding in 2019, 2020, and 2021</a:t>
            </a:r>
          </a:p>
          <a:p>
            <a:r>
              <a:rPr lang="en-US" sz="3200" dirty="0" smtClean="0"/>
              <a:t>Funding increasing each year</a:t>
            </a:r>
            <a:br>
              <a:rPr lang="en-US" sz="3200" dirty="0" smtClean="0"/>
            </a:br>
            <a:r>
              <a:rPr lang="en-US" sz="3200" dirty="0" smtClean="0"/>
              <a:t>(FY2022 is $22M nationwide)</a:t>
            </a:r>
          </a:p>
          <a:p>
            <a:r>
              <a:rPr lang="en-US" sz="3200" dirty="0" smtClean="0"/>
              <a:t>DWR is the state applicant / administrator</a:t>
            </a:r>
          </a:p>
          <a:p>
            <a:r>
              <a:rPr lang="en-US" sz="3200" dirty="0" smtClean="0"/>
              <a:t>Eligible sub-applications for FY2022 were submitted to FEMA in July 2022</a:t>
            </a:r>
          </a:p>
          <a:p>
            <a:r>
              <a:rPr lang="en-US" sz="3200" dirty="0" smtClean="0"/>
              <a:t>FEMA maximum funding for California will be determined in Sept. 2022</a:t>
            </a:r>
          </a:p>
          <a:p>
            <a:r>
              <a:rPr lang="en-US" sz="3200" dirty="0" smtClean="0"/>
              <a:t>DWR will submit recommended funding awards to FEMA around Dec. 2022</a:t>
            </a:r>
            <a:endParaRPr lang="en-US" sz="3200" dirty="0"/>
          </a:p>
        </p:txBody>
      </p:sp>
      <p:pic>
        <p:nvPicPr>
          <p:cNvPr id="4" name="Picture 3"/>
          <p:cNvPicPr>
            <a:picLocks noChangeAspect="1"/>
          </p:cNvPicPr>
          <p:nvPr/>
        </p:nvPicPr>
        <p:blipFill>
          <a:blip r:embed="rId2"/>
          <a:stretch>
            <a:fillRect/>
          </a:stretch>
        </p:blipFill>
        <p:spPr>
          <a:xfrm>
            <a:off x="11817041" y="2126457"/>
            <a:ext cx="5476816" cy="7083396"/>
          </a:xfrm>
          <a:prstGeom prst="rect">
            <a:avLst/>
          </a:prstGeom>
          <a:effectLst>
            <a:outerShdw blurRad="50800" dist="38100" dir="2700000" algn="tl" rotWithShape="0">
              <a:prstClr val="black">
                <a:alpha val="40000"/>
              </a:prstClr>
            </a:outerShdw>
          </a:effectLst>
          <a:scene3d>
            <a:camera prst="perspectiveContrastingLeftFacing"/>
            <a:lightRig rig="threePt" dir="t"/>
          </a:scene3d>
        </p:spPr>
      </p:pic>
    </p:spTree>
    <p:extLst>
      <p:ext uri="{BB962C8B-B14F-4D97-AF65-F5344CB8AC3E}">
        <p14:creationId xmlns:p14="http://schemas.microsoft.com/office/powerpoint/2010/main" val="1758639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HHPD Eligibility</a:t>
            </a:r>
            <a:endParaRPr lang="en-US" dirty="0"/>
          </a:p>
        </p:txBody>
      </p:sp>
      <p:sp>
        <p:nvSpPr>
          <p:cNvPr id="3" name="Content Placeholder 2"/>
          <p:cNvSpPr>
            <a:spLocks noGrp="1"/>
          </p:cNvSpPr>
          <p:nvPr>
            <p:ph idx="1"/>
          </p:nvPr>
        </p:nvSpPr>
        <p:spPr>
          <a:xfrm>
            <a:off x="914400" y="2207165"/>
            <a:ext cx="16459200" cy="6788945"/>
          </a:xfrm>
        </p:spPr>
        <p:txBody>
          <a:bodyPr/>
          <a:lstStyle/>
          <a:p>
            <a:r>
              <a:rPr lang="en-US" sz="2800" dirty="0" smtClean="0"/>
              <a:t>State dam safety program</a:t>
            </a:r>
          </a:p>
          <a:p>
            <a:r>
              <a:rPr lang="en-US" sz="2800" dirty="0" smtClean="0"/>
              <a:t>Classified as a high hazard (or greater) dam</a:t>
            </a:r>
          </a:p>
          <a:p>
            <a:r>
              <a:rPr lang="en-US" sz="2800" dirty="0" smtClean="0"/>
              <a:t>Have an Emergency Action Plan (EAP)</a:t>
            </a:r>
          </a:p>
          <a:p>
            <a:r>
              <a:rPr lang="en-US" sz="2800" dirty="0" smtClean="0"/>
              <a:t>Be located within a jurisdiction with an approved Hazard Mitigation Plan</a:t>
            </a:r>
          </a:p>
          <a:p>
            <a:r>
              <a:rPr lang="en-US" sz="2800" dirty="0" smtClean="0"/>
              <a:t>Fail to meet minimum dam safety standards</a:t>
            </a:r>
          </a:p>
          <a:p>
            <a:pPr marL="0" indent="0">
              <a:buNone/>
            </a:pPr>
            <a:r>
              <a:rPr lang="en-US" sz="2800" dirty="0" smtClean="0"/>
              <a:t/>
            </a:r>
            <a:br>
              <a:rPr lang="en-US" sz="2800" dirty="0" smtClean="0"/>
            </a:br>
            <a:r>
              <a:rPr lang="en-US" sz="2800" dirty="0" smtClean="0"/>
              <a:t>Activities can including:</a:t>
            </a:r>
            <a:endParaRPr lang="en-US" sz="2800" dirty="0"/>
          </a:p>
          <a:p>
            <a:r>
              <a:rPr lang="en-US" sz="2800" dirty="0" smtClean="0"/>
              <a:t>Repair</a:t>
            </a:r>
          </a:p>
          <a:p>
            <a:r>
              <a:rPr lang="en-US" sz="2800" dirty="0" smtClean="0"/>
              <a:t>Removal</a:t>
            </a:r>
          </a:p>
          <a:p>
            <a:r>
              <a:rPr lang="en-US" sz="2800" dirty="0" smtClean="0"/>
              <a:t>Structural / non-structural rehabilitation</a:t>
            </a:r>
            <a:br>
              <a:rPr lang="en-US" sz="2800" dirty="0" smtClean="0"/>
            </a:br>
            <a:endParaRPr lang="en-US" sz="2800" dirty="0" smtClean="0"/>
          </a:p>
          <a:p>
            <a:pPr marL="0" indent="0">
              <a:buNone/>
            </a:pPr>
            <a:r>
              <a:rPr lang="en-US" sz="2800" dirty="0" smtClean="0"/>
              <a:t>Contact:</a:t>
            </a:r>
          </a:p>
          <a:p>
            <a:pPr marL="0" indent="0">
              <a:buNone/>
            </a:pPr>
            <a:r>
              <a:rPr lang="en-US" sz="2800" dirty="0" smtClean="0"/>
              <a:t>Levi Warr – </a:t>
            </a:r>
            <a:r>
              <a:rPr lang="en-US" sz="2800" dirty="0" smtClean="0">
                <a:hlinkClick r:id="rId2"/>
              </a:rPr>
              <a:t>Levi.Warr@water.ca.gov</a:t>
            </a:r>
            <a:r>
              <a:rPr lang="en-US" sz="2800" dirty="0" smtClean="0"/>
              <a:t> </a:t>
            </a:r>
          </a:p>
          <a:p>
            <a:endParaRPr lang="en-US" sz="2800" dirty="0"/>
          </a:p>
        </p:txBody>
      </p:sp>
      <p:pic>
        <p:nvPicPr>
          <p:cNvPr id="4" name="Picture 3"/>
          <p:cNvPicPr>
            <a:picLocks noChangeAspect="1"/>
          </p:cNvPicPr>
          <p:nvPr/>
        </p:nvPicPr>
        <p:blipFill>
          <a:blip r:embed="rId3"/>
          <a:stretch>
            <a:fillRect/>
          </a:stretch>
        </p:blipFill>
        <p:spPr>
          <a:xfrm>
            <a:off x="10328224" y="4865292"/>
            <a:ext cx="6030782" cy="4130818"/>
          </a:xfrm>
          <a:prstGeom prst="rect">
            <a:avLst/>
          </a:prstGeom>
        </p:spPr>
      </p:pic>
    </p:spTree>
    <p:extLst>
      <p:ext uri="{BB962C8B-B14F-4D97-AF65-F5344CB8AC3E}">
        <p14:creationId xmlns:p14="http://schemas.microsoft.com/office/powerpoint/2010/main" val="3965690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FEMA Hazard Mitigation Assistance: The Big Three</a:t>
            </a:r>
          </a:p>
        </p:txBody>
      </p:sp>
      <p:graphicFrame>
        <p:nvGraphicFramePr>
          <p:cNvPr id="5" name="Content Placeholder 4"/>
          <p:cNvGraphicFramePr>
            <a:graphicFrameLocks noGrp="1"/>
          </p:cNvGraphicFramePr>
          <p:nvPr>
            <p:ph sz="half" idx="2"/>
            <p:extLst/>
          </p:nvPr>
        </p:nvGraphicFramePr>
        <p:xfrm>
          <a:off x="914401" y="2834250"/>
          <a:ext cx="16459201" cy="6204909"/>
        </p:xfrm>
        <a:graphic>
          <a:graphicData uri="http://schemas.openxmlformats.org/drawingml/2006/table">
            <a:tbl>
              <a:tblPr firstRow="1" bandRow="1">
                <a:tableStyleId>{5C22544A-7EE6-4342-B048-85BDC9FD1C3A}</a:tableStyleId>
              </a:tblPr>
              <a:tblGrid>
                <a:gridCol w="6774512">
                  <a:extLst>
                    <a:ext uri="{9D8B030D-6E8A-4147-A177-3AD203B41FA5}">
                      <a16:colId xmlns="" xmlns:a16="http://schemas.microsoft.com/office/drawing/2014/main" val="20000"/>
                    </a:ext>
                  </a:extLst>
                </a:gridCol>
                <a:gridCol w="1905415">
                  <a:extLst>
                    <a:ext uri="{9D8B030D-6E8A-4147-A177-3AD203B41FA5}">
                      <a16:colId xmlns="" xmlns:a16="http://schemas.microsoft.com/office/drawing/2014/main" val="20001"/>
                    </a:ext>
                  </a:extLst>
                </a:gridCol>
                <a:gridCol w="1905415">
                  <a:extLst>
                    <a:ext uri="{9D8B030D-6E8A-4147-A177-3AD203B41FA5}">
                      <a16:colId xmlns="" xmlns:a16="http://schemas.microsoft.com/office/drawing/2014/main" val="20002"/>
                    </a:ext>
                  </a:extLst>
                </a:gridCol>
                <a:gridCol w="5873859">
                  <a:extLst>
                    <a:ext uri="{9D8B030D-6E8A-4147-A177-3AD203B41FA5}">
                      <a16:colId xmlns="" xmlns:a16="http://schemas.microsoft.com/office/drawing/2014/main" val="20003"/>
                    </a:ext>
                  </a:extLst>
                </a:gridCol>
              </a:tblGrid>
              <a:tr h="1387583">
                <a:tc>
                  <a:txBody>
                    <a:bodyPr/>
                    <a:lstStyle/>
                    <a:p>
                      <a:r>
                        <a:rPr lang="en-US" dirty="0"/>
                        <a:t>HMA Program</a:t>
                      </a:r>
                    </a:p>
                  </a:txBody>
                  <a:tcPr/>
                </a:tc>
                <a:tc>
                  <a:txBody>
                    <a:bodyPr/>
                    <a:lstStyle/>
                    <a:p>
                      <a:pPr algn="ctr"/>
                      <a:r>
                        <a:rPr lang="en-US" dirty="0"/>
                        <a:t>Pre-</a:t>
                      </a:r>
                      <a:br>
                        <a:rPr lang="en-US" dirty="0"/>
                      </a:br>
                      <a:r>
                        <a:rPr lang="en-US" dirty="0"/>
                        <a:t>Disaster</a:t>
                      </a:r>
                    </a:p>
                  </a:txBody>
                  <a:tcPr/>
                </a:tc>
                <a:tc>
                  <a:txBody>
                    <a:bodyPr/>
                    <a:lstStyle/>
                    <a:p>
                      <a:pPr algn="ctr"/>
                      <a:r>
                        <a:rPr lang="en-US" dirty="0"/>
                        <a:t>Post- Disaster</a:t>
                      </a:r>
                    </a:p>
                  </a:txBody>
                  <a:tcPr/>
                </a:tc>
                <a:tc>
                  <a:txBody>
                    <a:bodyPr/>
                    <a:lstStyle/>
                    <a:p>
                      <a:r>
                        <a:rPr lang="en-US" dirty="0"/>
                        <a:t>Authorities &amp;</a:t>
                      </a:r>
                      <a:r>
                        <a:rPr lang="en-US" baseline="0" dirty="0"/>
                        <a:t> Requirements</a:t>
                      </a:r>
                      <a:endParaRPr lang="en-US" dirty="0"/>
                    </a:p>
                  </a:txBody>
                  <a:tcPr/>
                </a:tc>
                <a:extLst>
                  <a:ext uri="{0D108BD9-81ED-4DB2-BD59-A6C34878D82A}">
                    <a16:rowId xmlns="" xmlns:a16="http://schemas.microsoft.com/office/drawing/2014/main" val="10000"/>
                  </a:ext>
                </a:extLst>
              </a:tr>
              <a:tr h="1387583">
                <a:tc>
                  <a:txBody>
                    <a:bodyPr/>
                    <a:lstStyle/>
                    <a:p>
                      <a:r>
                        <a:rPr lang="en-US" dirty="0"/>
                        <a:t>Building Resilient Infrastructure and Communities (BRIC)</a:t>
                      </a:r>
                    </a:p>
                  </a:txBody>
                  <a:tcPr/>
                </a:tc>
                <a:tc>
                  <a:txBody>
                    <a:bodyPr/>
                    <a:lstStyle/>
                    <a:p>
                      <a:pPr algn="ctr"/>
                      <a:r>
                        <a:rPr lang="en-US" dirty="0">
                          <a:sym typeface="Wingdings" panose="05000000000000000000" pitchFamily="2" charset="2"/>
                        </a:rPr>
                        <a:t></a:t>
                      </a:r>
                      <a:endParaRPr lang="en-US" dirty="0"/>
                    </a:p>
                  </a:txBody>
                  <a:tcPr/>
                </a:tc>
                <a:tc>
                  <a:txBody>
                    <a:bodyPr/>
                    <a:lstStyle/>
                    <a:p>
                      <a:pPr algn="ctr"/>
                      <a:endParaRPr lang="en-US" dirty="0"/>
                    </a:p>
                  </a:txBody>
                  <a:tcPr/>
                </a:tc>
                <a:tc>
                  <a:txBody>
                    <a:bodyPr/>
                    <a:lstStyle/>
                    <a:p>
                      <a:r>
                        <a:rPr lang="en-US" dirty="0"/>
                        <a:t>Stafford Act (1988)</a:t>
                      </a:r>
                      <a:r>
                        <a:rPr lang="en-US" baseline="0" dirty="0"/>
                        <a:t> /</a:t>
                      </a:r>
                      <a:br>
                        <a:rPr lang="en-US" baseline="0" dirty="0"/>
                      </a:br>
                      <a:r>
                        <a:rPr lang="en-US" dirty="0"/>
                        <a:t>Hazard Mitigation Plan Activity</a:t>
                      </a:r>
                    </a:p>
                  </a:txBody>
                  <a:tcPr/>
                </a:tc>
                <a:extLst>
                  <a:ext uri="{0D108BD9-81ED-4DB2-BD59-A6C34878D82A}">
                    <a16:rowId xmlns="" xmlns:a16="http://schemas.microsoft.com/office/drawing/2014/main" val="10001"/>
                  </a:ext>
                </a:extLst>
              </a:tr>
              <a:tr h="1387583">
                <a:tc>
                  <a:txBody>
                    <a:bodyPr/>
                    <a:lstStyle/>
                    <a:p>
                      <a:r>
                        <a:rPr lang="en-US" dirty="0"/>
                        <a:t>Flood Mitigation</a:t>
                      </a:r>
                      <a:r>
                        <a:rPr lang="en-US" baseline="0" dirty="0"/>
                        <a:t> Assistance (FMA) Grant Program</a:t>
                      </a:r>
                      <a:endParaRPr lang="en-US" dirty="0"/>
                    </a:p>
                  </a:txBody>
                  <a:tcPr/>
                </a:tc>
                <a:tc>
                  <a:txBody>
                    <a:bodyPr/>
                    <a:lstStyle/>
                    <a:p>
                      <a:pPr algn="ctr"/>
                      <a:r>
                        <a:rPr lang="en-US" dirty="0">
                          <a:sym typeface="Wingdings" panose="05000000000000000000" pitchFamily="2" charset="2"/>
                        </a:rPr>
                        <a:t></a:t>
                      </a:r>
                      <a:endParaRPr lang="en-US" dirty="0"/>
                    </a:p>
                  </a:txBody>
                  <a:tcPr/>
                </a:tc>
                <a:tc>
                  <a:txBody>
                    <a:bodyPr/>
                    <a:lstStyle/>
                    <a:p>
                      <a:pPr algn="ctr"/>
                      <a:endParaRPr lang="en-US" dirty="0"/>
                    </a:p>
                  </a:txBody>
                  <a:tcPr/>
                </a:tc>
                <a:tc>
                  <a:txBody>
                    <a:bodyPr/>
                    <a:lstStyle/>
                    <a:p>
                      <a:r>
                        <a:rPr lang="en-US" dirty="0"/>
                        <a:t>National Flood</a:t>
                      </a:r>
                      <a:r>
                        <a:rPr lang="en-US" baseline="0" dirty="0"/>
                        <a:t> Insurance Program (1968) /</a:t>
                      </a:r>
                      <a:br>
                        <a:rPr lang="en-US" baseline="0" dirty="0"/>
                      </a:br>
                      <a:r>
                        <a:rPr lang="en-US" baseline="0" dirty="0"/>
                        <a:t>Must be NFIP Community /</a:t>
                      </a:r>
                      <a:br>
                        <a:rPr lang="en-US" baseline="0" dirty="0"/>
                      </a:br>
                      <a:r>
                        <a:rPr lang="en-US" baseline="0" dirty="0"/>
                        <a:t>Must be HMP Flood Activity</a:t>
                      </a:r>
                    </a:p>
                  </a:txBody>
                  <a:tcPr/>
                </a:tc>
                <a:extLst>
                  <a:ext uri="{0D108BD9-81ED-4DB2-BD59-A6C34878D82A}">
                    <a16:rowId xmlns="" xmlns:a16="http://schemas.microsoft.com/office/drawing/2014/main" val="10002"/>
                  </a:ext>
                </a:extLst>
              </a:tr>
              <a:tr h="1387583">
                <a:tc>
                  <a:txBody>
                    <a:bodyPr/>
                    <a:lstStyle/>
                    <a:p>
                      <a:r>
                        <a:rPr lang="en-US" dirty="0"/>
                        <a:t>Hazard Mitigation Grant Program (HMGP)</a:t>
                      </a:r>
                    </a:p>
                  </a:txBody>
                  <a:tcPr/>
                </a:tc>
                <a:tc>
                  <a:txBody>
                    <a:bodyPr/>
                    <a:lstStyle/>
                    <a:p>
                      <a:pPr algn="ctr"/>
                      <a:endParaRPr lang="en-US"/>
                    </a:p>
                  </a:txBody>
                  <a:tcPr/>
                </a:tc>
                <a:tc>
                  <a:txBody>
                    <a:bodyPr/>
                    <a:lstStyle/>
                    <a:p>
                      <a:pPr algn="ctr"/>
                      <a:r>
                        <a:rPr lang="en-US" dirty="0">
                          <a:sym typeface="Wingdings" panose="05000000000000000000" pitchFamily="2" charset="2"/>
                        </a:rPr>
                        <a:t></a:t>
                      </a:r>
                      <a:endParaRPr lang="en-US" dirty="0"/>
                    </a:p>
                  </a:txBody>
                  <a:tcPr/>
                </a:tc>
                <a:tc>
                  <a:txBody>
                    <a:bodyPr/>
                    <a:lstStyle/>
                    <a:p>
                      <a:r>
                        <a:rPr lang="en-US" dirty="0"/>
                        <a:t>Stafford Act (1988) /</a:t>
                      </a:r>
                      <a:br>
                        <a:rPr lang="en-US" dirty="0"/>
                      </a:br>
                      <a:r>
                        <a:rPr lang="en-US" dirty="0"/>
                        <a:t>Hazard Mitigation Plan Activity</a:t>
                      </a:r>
                    </a:p>
                  </a:txBody>
                  <a:tcPr/>
                </a:tc>
                <a:extLst>
                  <a:ext uri="{0D108BD9-81ED-4DB2-BD59-A6C34878D82A}">
                    <a16:rowId xmlns="" xmlns:a16="http://schemas.microsoft.com/office/drawing/2014/main" val="10003"/>
                  </a:ext>
                </a:extLst>
              </a:tr>
            </a:tbl>
          </a:graphicData>
        </a:graphic>
      </p:graphicFrame>
      <p:sp>
        <p:nvSpPr>
          <p:cNvPr id="3" name="TextBox 2">
            <a:extLst>
              <a:ext uri="{FF2B5EF4-FFF2-40B4-BE49-F238E27FC236}">
                <a16:creationId xmlns="" xmlns:a16="http://schemas.microsoft.com/office/drawing/2014/main" id="{D6C2C2A9-54AF-48BB-A3CE-63EBD2454677}"/>
              </a:ext>
            </a:extLst>
          </p:cNvPr>
          <p:cNvSpPr txBox="1"/>
          <p:nvPr/>
        </p:nvSpPr>
        <p:spPr>
          <a:xfrm>
            <a:off x="5725682" y="9238004"/>
            <a:ext cx="11588097" cy="369332"/>
          </a:xfrm>
          <a:prstGeom prst="rect">
            <a:avLst/>
          </a:prstGeom>
          <a:noFill/>
        </p:spPr>
        <p:txBody>
          <a:bodyPr wrap="square" rtlCol="0">
            <a:spAutoFit/>
          </a:bodyPr>
          <a:lstStyle/>
          <a:p>
            <a:r>
              <a:rPr lang="en-US" b="1" i="1" dirty="0">
                <a:latin typeface="+mn-lt"/>
              </a:rPr>
              <a:t>NOTE:  </a:t>
            </a:r>
            <a:r>
              <a:rPr lang="en-US" dirty="0">
                <a:latin typeface="+mn-lt"/>
              </a:rPr>
              <a:t>FEMA has other specialty programs too, including its High Hazard Potential Dam (HHPD) Program.</a:t>
            </a:r>
          </a:p>
        </p:txBody>
      </p:sp>
    </p:spTree>
    <p:extLst>
      <p:ext uri="{BB962C8B-B14F-4D97-AF65-F5344CB8AC3E}">
        <p14:creationId xmlns:p14="http://schemas.microsoft.com/office/powerpoint/2010/main" val="4058577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FY22 BRIC Information</a:t>
            </a:r>
            <a:endParaRPr lang="en-US" dirty="0"/>
          </a:p>
        </p:txBody>
      </p:sp>
      <p:sp>
        <p:nvSpPr>
          <p:cNvPr id="3" name="Content Placeholder 2"/>
          <p:cNvSpPr>
            <a:spLocks noGrp="1"/>
          </p:cNvSpPr>
          <p:nvPr>
            <p:ph sz="half" idx="1"/>
          </p:nvPr>
        </p:nvSpPr>
        <p:spPr>
          <a:xfrm>
            <a:off x="914399" y="2145471"/>
            <a:ext cx="10283253" cy="6788945"/>
          </a:xfrm>
        </p:spPr>
        <p:txBody>
          <a:bodyPr/>
          <a:lstStyle/>
          <a:p>
            <a:r>
              <a:rPr lang="en-US" sz="3200" dirty="0" smtClean="0"/>
              <a:t>$2.295B nationwide competitive grant program</a:t>
            </a:r>
          </a:p>
          <a:p>
            <a:r>
              <a:rPr lang="en-US" sz="3200" dirty="0" smtClean="0"/>
              <a:t>Focus on nature-based-solutions and disadvantaged communities</a:t>
            </a:r>
          </a:p>
          <a:p>
            <a:r>
              <a:rPr lang="en-US" sz="3200" dirty="0" smtClean="0"/>
              <a:t>Enforcement of building codes included</a:t>
            </a:r>
          </a:p>
          <a:p>
            <a:r>
              <a:rPr lang="en-US" sz="3200" dirty="0" smtClean="0"/>
              <a:t>Multiple benefit approaches encouraged</a:t>
            </a:r>
          </a:p>
          <a:p>
            <a:r>
              <a:rPr lang="en-US" sz="3200" dirty="0" smtClean="0"/>
              <a:t>Cal OES the lead, aka “applicant”</a:t>
            </a:r>
          </a:p>
          <a:p>
            <a:r>
              <a:rPr lang="en-US" sz="3200" dirty="0" smtClean="0"/>
              <a:t>Cal OES / DWR happy to consult with local subapplicants</a:t>
            </a:r>
          </a:p>
          <a:p>
            <a:r>
              <a:rPr lang="en-US" sz="3200" dirty="0" smtClean="0"/>
              <a:t>Subapplicant must have an approved Hazard Mitigation Plan</a:t>
            </a:r>
          </a:p>
          <a:p>
            <a:r>
              <a:rPr lang="en-US" sz="3200" dirty="0" smtClean="0"/>
              <a:t>Sept. 16, 2022 Notice of Interest due</a:t>
            </a:r>
          </a:p>
          <a:p>
            <a:r>
              <a:rPr lang="en-US" sz="3200" dirty="0" smtClean="0"/>
              <a:t>Dec. 2, 2022 Subapplication due</a:t>
            </a:r>
            <a:endParaRPr lang="en-US" sz="3200" dirty="0"/>
          </a:p>
        </p:txBody>
      </p:sp>
      <p:pic>
        <p:nvPicPr>
          <p:cNvPr id="5" name="Picture 4"/>
          <p:cNvPicPr>
            <a:picLocks noChangeAspect="1"/>
          </p:cNvPicPr>
          <p:nvPr/>
        </p:nvPicPr>
        <p:blipFill>
          <a:blip r:embed="rId2"/>
          <a:stretch>
            <a:fillRect/>
          </a:stretch>
        </p:blipFill>
        <p:spPr>
          <a:xfrm>
            <a:off x="11495811" y="1835496"/>
            <a:ext cx="6089292" cy="7918554"/>
          </a:xfrm>
          <a:prstGeom prst="rect">
            <a:avLst/>
          </a:prstGeom>
          <a:ln>
            <a:solidFill>
              <a:schemeClr val="tx1"/>
            </a:solidFill>
          </a:ln>
        </p:spPr>
      </p:pic>
    </p:spTree>
    <p:extLst>
      <p:ext uri="{BB962C8B-B14F-4D97-AF65-F5344CB8AC3E}">
        <p14:creationId xmlns:p14="http://schemas.microsoft.com/office/powerpoint/2010/main" val="4254844566"/>
      </p:ext>
    </p:extLst>
  </p:cSld>
  <p:clrMapOvr>
    <a:masterClrMapping/>
  </p:clrMapOvr>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E36C09"/>
      </a:accent2>
      <a:accent3>
        <a:srgbClr val="1F497D"/>
      </a:accent3>
      <a:accent4>
        <a:srgbClr val="31859B"/>
      </a:accent4>
      <a:accent5>
        <a:srgbClr val="FFC000"/>
      </a:accent5>
      <a:accent6>
        <a:srgbClr val="6565F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7C6156B2768249921ED04E2D682B3F" ma:contentTypeVersion="13" ma:contentTypeDescription="Create a new document." ma:contentTypeScope="" ma:versionID="41593aa574d9a764f2712836d9fadb34">
  <xsd:schema xmlns:xsd="http://www.w3.org/2001/XMLSchema" xmlns:xs="http://www.w3.org/2001/XMLSchema" xmlns:p="http://schemas.microsoft.com/office/2006/metadata/properties" xmlns:ns3="56076009-479e-4eb0-a170-e42dd8cbc473" xmlns:ns4="3ab8c112-a39b-48d7-9607-7aceb714febf" targetNamespace="http://schemas.microsoft.com/office/2006/metadata/properties" ma:root="true" ma:fieldsID="5cac50b08fdfbea988cb3fa2f6638ad0" ns3:_="" ns4:_="">
    <xsd:import namespace="56076009-479e-4eb0-a170-e42dd8cbc473"/>
    <xsd:import namespace="3ab8c112-a39b-48d7-9607-7aceb714fe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76009-479e-4eb0-a170-e42dd8cbc4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b8c112-a39b-48d7-9607-7aceb714feb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10B11E-145B-4749-B953-4D341DE2EB5D}">
  <ds:schemaRefs>
    <ds:schemaRef ds:uri="56076009-479e-4eb0-a170-e42dd8cbc473"/>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3ab8c112-a39b-48d7-9607-7aceb714febf"/>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1EE22AE0-2EDD-4007-8848-9F7597EEAF23}">
  <ds:schemaRefs>
    <ds:schemaRef ds:uri="http://schemas.microsoft.com/sharepoint/v3/contenttype/forms"/>
  </ds:schemaRefs>
</ds:datastoreItem>
</file>

<file path=customXml/itemProps3.xml><?xml version="1.0" encoding="utf-8"?>
<ds:datastoreItem xmlns:ds="http://schemas.openxmlformats.org/officeDocument/2006/customXml" ds:itemID="{2F165BEA-9BFB-4275-BF18-A1AC09D33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76009-479e-4eb0-a170-e42dd8cbc473"/>
    <ds:schemaRef ds:uri="3ab8c112-a39b-48d7-9607-7aceb714fe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4377</TotalTime>
  <Words>1243</Words>
  <Application>Microsoft Office PowerPoint</Application>
  <PresentationFormat>Custom</PresentationFormat>
  <Paragraphs>223</Paragraphs>
  <Slides>17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Arial,Sans-Serif</vt:lpstr>
      <vt:lpstr>AvenirNext LT Pro Regular</vt:lpstr>
      <vt:lpstr>Calibri</vt:lpstr>
      <vt:lpstr>Garamond</vt:lpstr>
      <vt:lpstr>Wingdings</vt:lpstr>
      <vt:lpstr>1_Custom Design</vt:lpstr>
      <vt:lpstr>PowerPoint Presentation</vt:lpstr>
      <vt:lpstr>CA Flood Preparedness Week</vt:lpstr>
      <vt:lpstr>2022 CA Preseason Flood Coordination Meetings</vt:lpstr>
      <vt:lpstr>DWR’s Floodplain Management Financial Assistance Programs</vt:lpstr>
      <vt:lpstr>Floodplain Management Protection &amp; Risk Awareness Program  Projects vs. Planning and Monitoring</vt:lpstr>
      <vt:lpstr>FEMA High Hazard Potential Dam Grant Program</vt:lpstr>
      <vt:lpstr>HHPD Eligibility</vt:lpstr>
      <vt:lpstr>FEMA Hazard Mitigation Assistance: The Big Three</vt:lpstr>
      <vt:lpstr>FY22 BRIC Information</vt:lpstr>
      <vt:lpstr>Central Valley Flood Protection Plan</vt:lpstr>
      <vt:lpstr>2022 CVFPP Update:  Three Primary Themes</vt:lpstr>
      <vt:lpstr>Components of the Public Draft 2022 CVFPP Update</vt:lpstr>
      <vt:lpstr>A Shared Responsibility to Act</vt:lpstr>
      <vt:lpstr>State Funded Research</vt:lpstr>
      <vt:lpstr>ARkStorm 2.0 Key Messaging</vt:lpstr>
      <vt:lpstr>ARkStorm 2.0 Key Messaging</vt:lpstr>
      <vt:lpstr>Recap</vt:lpstr>
    </vt:vector>
  </TitlesOfParts>
  <Company>DWR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Carter</dc:creator>
  <cp:lastModifiedBy>Michael Mierzwa</cp:lastModifiedBy>
  <cp:revision>312</cp:revision>
  <cp:lastPrinted>2022-08-11T05:02:48Z</cp:lastPrinted>
  <dcterms:created xsi:type="dcterms:W3CDTF">2017-07-04T23:04:07Z</dcterms:created>
  <dcterms:modified xsi:type="dcterms:W3CDTF">2022-08-16T20:12:32Z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0x010100617C6156B2768249921ED04E2D682B3F</vt:lpwstr>
  </property>
</Properties>
</file>